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p:regular r:id="rId27"/>
      <p:bold r:id="rId28"/>
      <p:italic r:id="rId29"/>
      <p:boldItalic r:id="rId30"/>
    </p:embeddedFont>
    <p:embeddedFont>
      <p:font typeface="Lato"/>
      <p:regular r:id="rId31"/>
      <p:bold r:id="rId32"/>
      <p:italic r:id="rId33"/>
      <p:boldItalic r:id="rId34"/>
    </p:embeddedFon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2038cd40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2038cd40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2038cd40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2038cd40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2038cd40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2038cd40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2038cd40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2038cd40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2038cd40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2038cd40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2038cd40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2038cd40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2038cd40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2038cd40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2038cd40f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2038cd40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2038cd40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2038cd40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2038cd40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2038cd40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2038cd40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2038cd40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2038cd40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2038cd40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2038cd40f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2038cd40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2038cd40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2038cd40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2038cd40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2038cd40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2038cd40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2038cd40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2038cd40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2038cd40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2038cd40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2038cd40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2038cd40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2038cd40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2038cd40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2038cd40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20" Type="http://schemas.openxmlformats.org/officeDocument/2006/relationships/hyperlink" Target="https://en.wikipedia.org/wiki/Libx265" TargetMode="External"/><Relationship Id="rId22" Type="http://schemas.openxmlformats.org/officeDocument/2006/relationships/hyperlink" Target="https://en.wikipedia.org/wiki/Libmp3lame" TargetMode="External"/><Relationship Id="rId21" Type="http://schemas.openxmlformats.org/officeDocument/2006/relationships/hyperlink" Target="https://en.wikipedia.org/wiki/Mp3" TargetMode="External"/><Relationship Id="rId24" Type="http://schemas.openxmlformats.org/officeDocument/2006/relationships/hyperlink" Target="https://en.wikipedia.org/wiki/Libfaac" TargetMode="External"/><Relationship Id="rId23" Type="http://schemas.openxmlformats.org/officeDocument/2006/relationships/hyperlink" Target="https://en.wikipedia.org/wiki/Advanced_Audio_Coding"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en.wikipedia.org/wiki/Free_and_open-source" TargetMode="External"/><Relationship Id="rId4" Type="http://schemas.openxmlformats.org/officeDocument/2006/relationships/hyperlink" Target="https://en.wikipedia.org/wiki/Video_editing_software" TargetMode="External"/><Relationship Id="rId9" Type="http://schemas.openxmlformats.org/officeDocument/2006/relationships/hyperlink" Target="https://en.wikipedia.org/wiki/OpenShot#cite_note-9" TargetMode="External"/><Relationship Id="rId26" Type="http://schemas.openxmlformats.org/officeDocument/2006/relationships/hyperlink" Target="https://en.wikipedia.org/wiki/Ogv" TargetMode="External"/><Relationship Id="rId25" Type="http://schemas.openxmlformats.org/officeDocument/2006/relationships/hyperlink" Target="https://en.wikipedia.org/wiki/MPEG4" TargetMode="External"/><Relationship Id="rId28" Type="http://schemas.openxmlformats.org/officeDocument/2006/relationships/hyperlink" Target="https://en.wikipedia.org/wiki/DVD" TargetMode="External"/><Relationship Id="rId27" Type="http://schemas.openxmlformats.org/officeDocument/2006/relationships/hyperlink" Target="https://en.wikipedia.org/wiki/Blu-ray" TargetMode="External"/><Relationship Id="rId5" Type="http://schemas.openxmlformats.org/officeDocument/2006/relationships/hyperlink" Target="https://en.wikipedia.org/wiki/FreeBSD" TargetMode="External"/><Relationship Id="rId6" Type="http://schemas.openxmlformats.org/officeDocument/2006/relationships/hyperlink" Target="https://en.wikipedia.org/wiki/Linux" TargetMode="External"/><Relationship Id="rId29" Type="http://schemas.openxmlformats.org/officeDocument/2006/relationships/hyperlink" Target="https://en.wikipedia.org/wiki/Full_HD" TargetMode="External"/><Relationship Id="rId7" Type="http://schemas.openxmlformats.org/officeDocument/2006/relationships/hyperlink" Target="https://en.wikipedia.org/wiki/MacOS" TargetMode="External"/><Relationship Id="rId8" Type="http://schemas.openxmlformats.org/officeDocument/2006/relationships/hyperlink" Target="https://en.wikipedia.org/wiki/Windows" TargetMode="External"/><Relationship Id="rId30" Type="http://schemas.openxmlformats.org/officeDocument/2006/relationships/hyperlink" Target="https://en.wikipedia.org/wiki/OpenShot#cite_note-10" TargetMode="External"/><Relationship Id="rId11" Type="http://schemas.openxmlformats.org/officeDocument/2006/relationships/hyperlink" Target="https://en.wikipedia.org/wiki/Qt_(software)" TargetMode="External"/><Relationship Id="rId10" Type="http://schemas.openxmlformats.org/officeDocument/2006/relationships/hyperlink" Target="https://en.wikipedia.org/wiki/C%2B%2B" TargetMode="External"/><Relationship Id="rId13" Type="http://schemas.openxmlformats.org/officeDocument/2006/relationships/hyperlink" Target="https://en.wikipedia.org/wiki/Application_programming_interface" TargetMode="External"/><Relationship Id="rId12" Type="http://schemas.openxmlformats.org/officeDocument/2006/relationships/hyperlink" Target="https://en.wikipedia.org/wiki/Python_(programming_language)" TargetMode="External"/><Relationship Id="rId15" Type="http://schemas.openxmlformats.org/officeDocument/2006/relationships/hyperlink" Target="https://en.wikipedia.org/wiki/WebM" TargetMode="External"/><Relationship Id="rId14" Type="http://schemas.openxmlformats.org/officeDocument/2006/relationships/hyperlink" Target="https://en.wikipedia.org/wiki/FFmpeg" TargetMode="External"/><Relationship Id="rId17" Type="http://schemas.openxmlformats.org/officeDocument/2006/relationships/hyperlink" Target="https://en.wikipedia.org/wiki/AVCHD" TargetMode="External"/><Relationship Id="rId16" Type="http://schemas.openxmlformats.org/officeDocument/2006/relationships/hyperlink" Target="https://en.wikipedia.org/wiki/VP9" TargetMode="External"/><Relationship Id="rId19" Type="http://schemas.openxmlformats.org/officeDocument/2006/relationships/hyperlink" Target="https://en.wikipedia.org/wiki/HEVC" TargetMode="External"/><Relationship Id="rId18" Type="http://schemas.openxmlformats.org/officeDocument/2006/relationships/hyperlink" Target="https://en.wikipedia.org/wiki/Libx26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en.wikipedia.org/wiki/Free_and_open-source" TargetMode="External"/><Relationship Id="rId4" Type="http://schemas.openxmlformats.org/officeDocument/2006/relationships/hyperlink" Target="https://en.wikipedia.org/wiki/Digital_audio_editor" TargetMode="External"/><Relationship Id="rId11" Type="http://schemas.openxmlformats.org/officeDocument/2006/relationships/hyperlink" Target="https://en.wikipedia.org/w/index.php?title=FossHub&amp;action=edit&amp;redlink=1" TargetMode="External"/><Relationship Id="rId10" Type="http://schemas.openxmlformats.org/officeDocument/2006/relationships/hyperlink" Target="https://en.wikipedia.org/wiki/SourceForge" TargetMode="External"/><Relationship Id="rId9" Type="http://schemas.openxmlformats.org/officeDocument/2006/relationships/hyperlink" Target="https://en.wikipedia.org/wiki/Carnegie_Mellon_University" TargetMode="External"/><Relationship Id="rId5" Type="http://schemas.openxmlformats.org/officeDocument/2006/relationships/hyperlink" Target="https://en.wikipedia.org/wiki/Application_software" TargetMode="External"/><Relationship Id="rId6" Type="http://schemas.openxmlformats.org/officeDocument/2006/relationships/hyperlink" Target="https://en.wikipedia.org/wiki/Microsoft_Windows" TargetMode="External"/><Relationship Id="rId7" Type="http://schemas.openxmlformats.org/officeDocument/2006/relationships/hyperlink" Target="https://en.wikipedia.org/wiki/MacOS" TargetMode="External"/><Relationship Id="rId8" Type="http://schemas.openxmlformats.org/officeDocument/2006/relationships/hyperlink" Target="https://en.wikipedia.org/wiki/Unix-lik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en.wikipedia.org/wiki/Free_and_open-source" TargetMode="External"/><Relationship Id="rId4" Type="http://schemas.openxmlformats.org/officeDocument/2006/relationships/hyperlink" Target="https://en.wikipedia.org/wiki/Digital_audio_editor" TargetMode="External"/><Relationship Id="rId9" Type="http://schemas.openxmlformats.org/officeDocument/2006/relationships/hyperlink" Target="https://en.wikipedia.org/wiki/Free_and_open-source" TargetMode="External"/><Relationship Id="rId5" Type="http://schemas.openxmlformats.org/officeDocument/2006/relationships/hyperlink" Target="https://en.wikipedia.org/wiki/Application_software" TargetMode="External"/><Relationship Id="rId6" Type="http://schemas.openxmlformats.org/officeDocument/2006/relationships/hyperlink" Target="https://en.wikipedia.org/wiki/Microsoft_Windows" TargetMode="External"/><Relationship Id="rId7" Type="http://schemas.openxmlformats.org/officeDocument/2006/relationships/hyperlink" Target="https://en.wikipedia.org/wiki/MacOS" TargetMode="External"/><Relationship Id="rId8" Type="http://schemas.openxmlformats.org/officeDocument/2006/relationships/hyperlink" Target="https://en.wikipedia.org/wiki/Unix-like" TargetMode="External"/><Relationship Id="rId11" Type="http://schemas.openxmlformats.org/officeDocument/2006/relationships/hyperlink" Target="https://en.wikipedia.org/wiki/FreeBSD" TargetMode="External"/><Relationship Id="rId10" Type="http://schemas.openxmlformats.org/officeDocument/2006/relationships/hyperlink" Target="https://en.wikipedia.org/wiki/Video_editing_software" TargetMode="External"/><Relationship Id="rId13" Type="http://schemas.openxmlformats.org/officeDocument/2006/relationships/hyperlink" Target="https://en.wikipedia.org/wiki/MacOS" TargetMode="External"/><Relationship Id="rId12" Type="http://schemas.openxmlformats.org/officeDocument/2006/relationships/hyperlink" Target="https://en.wikipedia.org/wiki/Linux" TargetMode="External"/><Relationship Id="rId15" Type="http://schemas.openxmlformats.org/officeDocument/2006/relationships/hyperlink" Target="https://en.wikipedia.org/wiki/OpenShot#cite_note-9" TargetMode="External"/><Relationship Id="rId14" Type="http://schemas.openxmlformats.org/officeDocument/2006/relationships/hyperlink" Target="https://en.wikipedia.org/wiki/Window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audacityteam.org/about/features/recording/" TargetMode="External"/><Relationship Id="rId4" Type="http://schemas.openxmlformats.org/officeDocument/2006/relationships/hyperlink" Target="https://www.audacityteam.org/about/features/recording/" TargetMode="External"/><Relationship Id="rId10" Type="http://schemas.openxmlformats.org/officeDocument/2006/relationships/hyperlink" Target="https://www.audacityteam.org/about/features/plug-ins/" TargetMode="External"/><Relationship Id="rId9" Type="http://schemas.openxmlformats.org/officeDocument/2006/relationships/hyperlink" Target="https://www.audacityteam.org/about/features/plug-ins/" TargetMode="External"/><Relationship Id="rId5" Type="http://schemas.openxmlformats.org/officeDocument/2006/relationships/hyperlink" Target="https://www.audacityteam.org/about/features/export-and-import/" TargetMode="External"/><Relationship Id="rId6" Type="http://schemas.openxmlformats.org/officeDocument/2006/relationships/hyperlink" Target="https://www.audacityteam.org/about/features/export-and-import/" TargetMode="External"/><Relationship Id="rId7" Type="http://schemas.openxmlformats.org/officeDocument/2006/relationships/hyperlink" Target="https://www.audacityteam.org/about/features/sound-quality/" TargetMode="External"/><Relationship Id="rId8" Type="http://schemas.openxmlformats.org/officeDocument/2006/relationships/hyperlink" Target="https://www.audacityteam.org/about/features/sound-qual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audacityteam.org/about/features/editing/" TargetMode="External"/><Relationship Id="rId4" Type="http://schemas.openxmlformats.org/officeDocument/2006/relationships/hyperlink" Target="https://www.audacityteam.org/about/features/editing/" TargetMode="External"/><Relationship Id="rId10" Type="http://schemas.openxmlformats.org/officeDocument/2006/relationships/hyperlink" Target="https://www.audacityteam.org/about/features/analysis/" TargetMode="External"/><Relationship Id="rId9" Type="http://schemas.openxmlformats.org/officeDocument/2006/relationships/hyperlink" Target="https://www.audacityteam.org/about/features/analysis/" TargetMode="External"/><Relationship Id="rId5" Type="http://schemas.openxmlformats.org/officeDocument/2006/relationships/hyperlink" Target="https://www.audacityteam.org/about/features/effects/" TargetMode="External"/><Relationship Id="rId6" Type="http://schemas.openxmlformats.org/officeDocument/2006/relationships/hyperlink" Target="https://www.audacityteam.org/about/features/effects/" TargetMode="External"/><Relationship Id="rId7" Type="http://schemas.openxmlformats.org/officeDocument/2006/relationships/hyperlink" Target="https://www.audacityteam.org/about/features/accessibility/" TargetMode="External"/><Relationship Id="rId8" Type="http://schemas.openxmlformats.org/officeDocument/2006/relationships/hyperlink" Target="https://www.audacityteam.org/about/features/accessibilit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8761D"/>
                </a:solidFill>
              </a:rPr>
              <a:t>Audacity and Openshot</a:t>
            </a:r>
            <a:endParaRPr>
              <a:solidFill>
                <a:srgbClr val="38761D"/>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342900" lvl="0" marL="457200" rtl="0" algn="ctr">
              <a:spcBef>
                <a:spcPts val="0"/>
              </a:spcBef>
              <a:spcAft>
                <a:spcPts val="0"/>
              </a:spcAft>
              <a:buClr>
                <a:srgbClr val="222222"/>
              </a:buClr>
              <a:buSzPts val="1800"/>
              <a:buChar char="➔"/>
            </a:pPr>
            <a:r>
              <a:rPr lang="en" sz="1800">
                <a:solidFill>
                  <a:srgbClr val="222222"/>
                </a:solidFill>
                <a:highlight>
                  <a:srgbClr val="FFFFFF"/>
                </a:highlight>
              </a:rPr>
              <a:t>Open-source digital audio editor and recording application software</a:t>
            </a:r>
            <a:endParaRPr sz="1800">
              <a:solidFill>
                <a:srgbClr val="222222"/>
              </a:solidFill>
              <a:highlight>
                <a:srgbClr val="FFFFFF"/>
              </a:highlight>
            </a:endParaRPr>
          </a:p>
          <a:p>
            <a:pPr indent="-342900" lvl="0" marL="457200" rtl="0" algn="ctr">
              <a:spcBef>
                <a:spcPts val="0"/>
              </a:spcBef>
              <a:spcAft>
                <a:spcPts val="0"/>
              </a:spcAft>
              <a:buClr>
                <a:srgbClr val="222222"/>
              </a:buClr>
              <a:buSzPts val="1800"/>
              <a:buChar char="➔"/>
            </a:pPr>
            <a:r>
              <a:rPr lang="en" sz="1800">
                <a:solidFill>
                  <a:srgbClr val="222222"/>
                </a:solidFill>
                <a:highlight>
                  <a:srgbClr val="FFFFFF"/>
                </a:highlight>
              </a:rPr>
              <a:t>OpenShot Video Editor is a free and open-source video editor </a:t>
            </a:r>
            <a:endParaRPr sz="1800">
              <a:solidFill>
                <a:srgbClr val="222222"/>
              </a:solidFill>
              <a:highlight>
                <a:srgbClr val="FFFFFF"/>
              </a:highlight>
            </a:endParaRPr>
          </a:p>
        </p:txBody>
      </p:sp>
      <p:pic>
        <p:nvPicPr>
          <p:cNvPr id="56" name="Google Shape;56;p13"/>
          <p:cNvPicPr preferRelativeResize="0"/>
          <p:nvPr/>
        </p:nvPicPr>
        <p:blipFill>
          <a:blip r:embed="rId3">
            <a:alphaModFix/>
          </a:blip>
          <a:stretch>
            <a:fillRect/>
          </a:stretch>
        </p:blipFill>
        <p:spPr>
          <a:xfrm rot="-1733712">
            <a:off x="350797" y="243647"/>
            <a:ext cx="1695031" cy="1749182"/>
          </a:xfrm>
          <a:prstGeom prst="rect">
            <a:avLst/>
          </a:prstGeom>
          <a:noFill/>
          <a:ln>
            <a:noFill/>
          </a:ln>
        </p:spPr>
      </p:pic>
      <p:pic>
        <p:nvPicPr>
          <p:cNvPr id="57" name="Google Shape;57;p13"/>
          <p:cNvPicPr preferRelativeResize="0"/>
          <p:nvPr/>
        </p:nvPicPr>
        <p:blipFill>
          <a:blip r:embed="rId4">
            <a:alphaModFix/>
          </a:blip>
          <a:stretch>
            <a:fillRect/>
          </a:stretch>
        </p:blipFill>
        <p:spPr>
          <a:xfrm rot="1868135">
            <a:off x="7070546" y="257539"/>
            <a:ext cx="1685182" cy="16817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txBox="1"/>
          <p:nvPr>
            <p:ph idx="1" type="body"/>
          </p:nvPr>
        </p:nvSpPr>
        <p:spPr>
          <a:xfrm>
            <a:off x="344725" y="1160750"/>
            <a:ext cx="8520600" cy="3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CC4125"/>
                </a:solidFill>
                <a:latin typeface="Helvetica Neue"/>
                <a:ea typeface="Helvetica Neue"/>
                <a:cs typeface="Helvetica Neue"/>
                <a:sym typeface="Helvetica Neue"/>
              </a:rPr>
              <a:t>Step 5: Editing the Pitch of the Audio</a:t>
            </a:r>
            <a:endParaRPr b="1">
              <a:solidFill>
                <a:srgbClr val="CC4125"/>
              </a:solidFill>
              <a:latin typeface="Helvetica Neue"/>
              <a:ea typeface="Helvetica Neue"/>
              <a:cs typeface="Helvetica Neue"/>
              <a:sym typeface="Helvetica Neue"/>
            </a:endParaRPr>
          </a:p>
          <a:p>
            <a:pPr indent="0" lvl="0" marL="0" rtl="0" algn="l">
              <a:spcBef>
                <a:spcPts val="11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-To edit the pitch of the audio select the section of audio you want to edit.</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-Then click on the effect tab.</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-Then click on Change Pitch</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-Click and drag the meter to change the pitch (you will have to experiment to learn what "percent change" you need to get the correct pitch)</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-Click preview to here a sample of the audio you edited</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1600"/>
              </a:spcAft>
              <a:buNone/>
            </a:pPr>
            <a:r>
              <a:rPr lang="en" sz="1500">
                <a:solidFill>
                  <a:srgbClr val="000000"/>
                </a:solidFill>
                <a:highlight>
                  <a:srgbClr val="FFFFFF"/>
                </a:highlight>
                <a:latin typeface="Nunito"/>
                <a:ea typeface="Nunito"/>
                <a:cs typeface="Nunito"/>
                <a:sym typeface="Nunito"/>
              </a:rPr>
              <a:t>-When you like the pitch of the audio click on "OK"</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CC4125"/>
                </a:solidFill>
                <a:latin typeface="Helvetica Neue"/>
                <a:ea typeface="Helvetica Neue"/>
                <a:cs typeface="Helvetica Neue"/>
                <a:sym typeface="Helvetica Neue"/>
              </a:rPr>
              <a:t>Step 6: Deleting Audio</a:t>
            </a:r>
            <a:endParaRPr b="1">
              <a:solidFill>
                <a:srgbClr val="CC4125"/>
              </a:solidFill>
              <a:latin typeface="Helvetica Neue"/>
              <a:ea typeface="Helvetica Neue"/>
              <a:cs typeface="Helvetica Neue"/>
              <a:sym typeface="Helvetica Neue"/>
            </a:endParaRPr>
          </a:p>
          <a:p>
            <a:pPr indent="0" lvl="0" marL="0" rtl="0" algn="l">
              <a:spcBef>
                <a:spcPts val="1100"/>
              </a:spcBef>
              <a:spcAft>
                <a:spcPts val="1600"/>
              </a:spcAft>
              <a:buNone/>
            </a:pPr>
            <a:r>
              <a:rPr lang="en" sz="1500">
                <a:solidFill>
                  <a:srgbClr val="000000"/>
                </a:solidFill>
                <a:highlight>
                  <a:srgbClr val="FFFFFF"/>
                </a:highlight>
                <a:latin typeface="Nunito"/>
                <a:ea typeface="Nunito"/>
                <a:cs typeface="Nunito"/>
                <a:sym typeface="Nunito"/>
              </a:rPr>
              <a:t>To delete audio select the section of audio you want to delete and click on the edit tab then delete, or press Ctrl-K, or press the delete key on the keyboard, or press the backspace key on the keyboard</a:t>
            </a:r>
            <a:endParaRPr>
              <a:solidFill>
                <a:srgbClr val="000000"/>
              </a:solidFill>
            </a:endParaRPr>
          </a:p>
        </p:txBody>
      </p:sp>
      <p:pic>
        <p:nvPicPr>
          <p:cNvPr id="124" name="Google Shape;124;p23"/>
          <p:cNvPicPr preferRelativeResize="0"/>
          <p:nvPr/>
        </p:nvPicPr>
        <p:blipFill>
          <a:blip r:embed="rId3">
            <a:alphaModFix/>
          </a:blip>
          <a:stretch>
            <a:fillRect/>
          </a:stretch>
        </p:blipFill>
        <p:spPr>
          <a:xfrm>
            <a:off x="3649175" y="2328200"/>
            <a:ext cx="4367424" cy="2344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4"/>
          <p:cNvSpPr txBox="1"/>
          <p:nvPr>
            <p:ph idx="1" type="body"/>
          </p:nvPr>
        </p:nvSpPr>
        <p:spPr>
          <a:xfrm>
            <a:off x="253900" y="11111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CC4125"/>
                </a:solidFill>
                <a:latin typeface="Helvetica Neue"/>
                <a:ea typeface="Helvetica Neue"/>
                <a:cs typeface="Helvetica Neue"/>
                <a:sym typeface="Helvetica Neue"/>
              </a:rPr>
              <a:t>Step 7: </a:t>
            </a:r>
            <a:r>
              <a:rPr b="1" lang="en">
                <a:solidFill>
                  <a:srgbClr val="CC4125"/>
                </a:solidFill>
                <a:latin typeface="Helvetica Neue"/>
                <a:ea typeface="Helvetica Neue"/>
                <a:cs typeface="Helvetica Neue"/>
                <a:sym typeface="Helvetica Neue"/>
              </a:rPr>
              <a:t>Splitting</a:t>
            </a:r>
            <a:r>
              <a:rPr b="1" lang="en">
                <a:solidFill>
                  <a:srgbClr val="CC4125"/>
                </a:solidFill>
                <a:latin typeface="Helvetica Neue"/>
                <a:ea typeface="Helvetica Neue"/>
                <a:cs typeface="Helvetica Neue"/>
                <a:sym typeface="Helvetica Neue"/>
              </a:rPr>
              <a:t> Audio Tracks</a:t>
            </a:r>
            <a:endParaRPr b="1">
              <a:solidFill>
                <a:srgbClr val="CC4125"/>
              </a:solidFill>
              <a:latin typeface="Helvetica Neue"/>
              <a:ea typeface="Helvetica Neue"/>
              <a:cs typeface="Helvetica Neue"/>
              <a:sym typeface="Helvetica Neue"/>
            </a:endParaRPr>
          </a:p>
          <a:p>
            <a:pPr indent="0" lvl="0" marL="0" rtl="0" algn="l">
              <a:lnSpc>
                <a:spcPct val="100000"/>
              </a:lnSpc>
              <a:spcBef>
                <a:spcPts val="11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To split audio tracks you have to select the second have of what you want to split.</a:t>
            </a:r>
            <a:endParaRPr sz="1500">
              <a:solidFill>
                <a:srgbClr val="000000"/>
              </a:solidFill>
              <a:highlight>
                <a:srgbClr val="FFFFFF"/>
              </a:highlight>
              <a:latin typeface="Nunito"/>
              <a:ea typeface="Nunito"/>
              <a:cs typeface="Nunito"/>
              <a:sym typeface="Nunito"/>
            </a:endParaRPr>
          </a:p>
          <a:p>
            <a:pPr indent="0" lvl="0" marL="0" rtl="0" algn="l">
              <a:lnSpc>
                <a:spcPct val="100000"/>
              </a:lnSpc>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Then you click on the edit tab.</a:t>
            </a:r>
            <a:endParaRPr sz="1500">
              <a:solidFill>
                <a:srgbClr val="000000"/>
              </a:solidFill>
              <a:highlight>
                <a:srgbClr val="FFFFFF"/>
              </a:highlight>
              <a:latin typeface="Nunito"/>
              <a:ea typeface="Nunito"/>
              <a:cs typeface="Nunito"/>
              <a:sym typeface="Nunito"/>
            </a:endParaRPr>
          </a:p>
          <a:p>
            <a:pPr indent="0" lvl="0" marL="0" rtl="0" algn="l">
              <a:lnSpc>
                <a:spcPct val="100000"/>
              </a:lnSpc>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Then click on split.</a:t>
            </a:r>
            <a:endParaRPr sz="1500">
              <a:solidFill>
                <a:srgbClr val="000000"/>
              </a:solidFill>
              <a:highlight>
                <a:srgbClr val="FFFFFF"/>
              </a:highlight>
              <a:latin typeface="Nunito"/>
              <a:ea typeface="Nunito"/>
              <a:cs typeface="Nunito"/>
              <a:sym typeface="Nunito"/>
            </a:endParaRPr>
          </a:p>
          <a:p>
            <a:pPr indent="0" lvl="0" marL="0" rtl="0" algn="l">
              <a:lnSpc>
                <a:spcPct val="100000"/>
              </a:lnSpc>
              <a:spcBef>
                <a:spcPts val="1600"/>
              </a:spcBef>
              <a:spcAft>
                <a:spcPts val="1600"/>
              </a:spcAft>
              <a:buNone/>
            </a:pPr>
            <a:r>
              <a:t/>
            </a:r>
            <a:endParaRPr/>
          </a:p>
        </p:txBody>
      </p:sp>
      <p:pic>
        <p:nvPicPr>
          <p:cNvPr id="131" name="Google Shape;131;p24"/>
          <p:cNvPicPr preferRelativeResize="0"/>
          <p:nvPr/>
        </p:nvPicPr>
        <p:blipFill>
          <a:blip r:embed="rId3">
            <a:alphaModFix/>
          </a:blip>
          <a:stretch>
            <a:fillRect/>
          </a:stretch>
        </p:blipFill>
        <p:spPr>
          <a:xfrm>
            <a:off x="3162050" y="1907150"/>
            <a:ext cx="5524749" cy="323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CC4125"/>
                </a:solidFill>
                <a:latin typeface="Helvetica Neue"/>
                <a:ea typeface="Helvetica Neue"/>
                <a:cs typeface="Helvetica Neue"/>
                <a:sym typeface="Helvetica Neue"/>
              </a:rPr>
              <a:t>Step 8: Exporting Audio</a:t>
            </a:r>
            <a:endParaRPr b="1">
              <a:solidFill>
                <a:srgbClr val="CC4125"/>
              </a:solidFill>
              <a:latin typeface="Helvetica Neue"/>
              <a:ea typeface="Helvetica Neue"/>
              <a:cs typeface="Helvetica Neue"/>
              <a:sym typeface="Helvetica Neue"/>
            </a:endParaRPr>
          </a:p>
          <a:p>
            <a:pPr indent="0" lvl="0" marL="0" rtl="0" algn="l">
              <a:spcBef>
                <a:spcPts val="11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To export the audio click on the File tab.</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Then click on "Export as WAV" or "Export as MP3" </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1600"/>
              </a:spcAft>
              <a:buNone/>
            </a:pPr>
            <a:r>
              <a:rPr lang="en" sz="1500">
                <a:solidFill>
                  <a:srgbClr val="000000"/>
                </a:solidFill>
                <a:highlight>
                  <a:srgbClr val="FFFFFF"/>
                </a:highlight>
                <a:latin typeface="Nunito"/>
                <a:ea typeface="Nunito"/>
                <a:cs typeface="Nunito"/>
                <a:sym typeface="Nunito"/>
              </a:rPr>
              <a:t>The name the file and click save.</a:t>
            </a:r>
            <a:endParaRPr>
              <a:solidFill>
                <a:srgbClr val="000000"/>
              </a:solidFill>
            </a:endParaRPr>
          </a:p>
        </p:txBody>
      </p:sp>
      <p:pic>
        <p:nvPicPr>
          <p:cNvPr id="138" name="Google Shape;138;p25"/>
          <p:cNvPicPr preferRelativeResize="0"/>
          <p:nvPr/>
        </p:nvPicPr>
        <p:blipFill>
          <a:blip r:embed="rId3">
            <a:alphaModFix/>
          </a:blip>
          <a:stretch>
            <a:fillRect/>
          </a:stretch>
        </p:blipFill>
        <p:spPr>
          <a:xfrm>
            <a:off x="4961875" y="1692500"/>
            <a:ext cx="3690424" cy="316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4E13"/>
                </a:solidFill>
              </a:rPr>
              <a:t>Openshot</a:t>
            </a:r>
            <a:endParaRPr>
              <a:solidFill>
                <a:srgbClr val="274E13"/>
              </a:solidFill>
            </a:endParaRPr>
          </a:p>
        </p:txBody>
      </p:sp>
      <p:sp>
        <p:nvSpPr>
          <p:cNvPr id="144" name="Google Shape;144;p26"/>
          <p:cNvSpPr txBox="1"/>
          <p:nvPr>
            <p:ph idx="1" type="body"/>
          </p:nvPr>
        </p:nvSpPr>
        <p:spPr>
          <a:xfrm>
            <a:off x="270425" y="1152475"/>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200">
                <a:solidFill>
                  <a:srgbClr val="000000"/>
                </a:solidFill>
              </a:rPr>
              <a:t>OpenShot Video Editor</a:t>
            </a:r>
            <a:r>
              <a:rPr lang="en" sz="1200">
                <a:solidFill>
                  <a:srgbClr val="000000"/>
                </a:solidFill>
              </a:rPr>
              <a:t> is a </a:t>
            </a:r>
            <a:r>
              <a:rPr lang="en" sz="1200">
                <a:solidFill>
                  <a:srgbClr val="000000"/>
                </a:solidFill>
                <a:uFill>
                  <a:noFill/>
                </a:uFill>
                <a:hlinkClick r:id="rId3"/>
              </a:rPr>
              <a:t>free and open-source</a:t>
            </a:r>
            <a:r>
              <a:rPr lang="en" sz="1200">
                <a:solidFill>
                  <a:srgbClr val="000000"/>
                </a:solidFill>
              </a:rPr>
              <a:t> </a:t>
            </a:r>
            <a:r>
              <a:rPr lang="en" sz="1200">
                <a:solidFill>
                  <a:srgbClr val="000000"/>
                </a:solidFill>
                <a:uFill>
                  <a:noFill/>
                </a:uFill>
                <a:hlinkClick r:id="rId4"/>
              </a:rPr>
              <a:t>video editor</a:t>
            </a:r>
            <a:r>
              <a:rPr lang="en" sz="1200">
                <a:solidFill>
                  <a:srgbClr val="000000"/>
                </a:solidFill>
              </a:rPr>
              <a:t> for </a:t>
            </a:r>
            <a:r>
              <a:rPr lang="en" sz="1200">
                <a:solidFill>
                  <a:srgbClr val="000000"/>
                </a:solidFill>
                <a:uFill>
                  <a:noFill/>
                </a:uFill>
                <a:hlinkClick r:id="rId5"/>
              </a:rPr>
              <a:t>FreeBSD</a:t>
            </a:r>
            <a:r>
              <a:rPr lang="en" sz="1200">
                <a:solidFill>
                  <a:srgbClr val="000000"/>
                </a:solidFill>
              </a:rPr>
              <a:t>, </a:t>
            </a:r>
            <a:r>
              <a:rPr lang="en" sz="1200">
                <a:solidFill>
                  <a:srgbClr val="000000"/>
                </a:solidFill>
                <a:uFill>
                  <a:noFill/>
                </a:uFill>
                <a:hlinkClick r:id="rId6"/>
              </a:rPr>
              <a:t>Linux</a:t>
            </a:r>
            <a:r>
              <a:rPr lang="en" sz="1200">
                <a:solidFill>
                  <a:srgbClr val="000000"/>
                </a:solidFill>
              </a:rPr>
              <a:t>, </a:t>
            </a:r>
            <a:r>
              <a:rPr lang="en" sz="1200">
                <a:solidFill>
                  <a:srgbClr val="000000"/>
                </a:solidFill>
                <a:uFill>
                  <a:noFill/>
                </a:uFill>
                <a:hlinkClick r:id="rId7"/>
              </a:rPr>
              <a:t>macOS</a:t>
            </a:r>
            <a:r>
              <a:rPr lang="en" sz="1200">
                <a:solidFill>
                  <a:srgbClr val="000000"/>
                </a:solidFill>
              </a:rPr>
              <a:t>, and </a:t>
            </a:r>
            <a:r>
              <a:rPr lang="en" sz="1200">
                <a:solidFill>
                  <a:srgbClr val="000000"/>
                </a:solidFill>
                <a:uFill>
                  <a:noFill/>
                </a:uFill>
                <a:hlinkClick r:id="rId8"/>
              </a:rPr>
              <a:t>Windows</a:t>
            </a:r>
            <a:r>
              <a:rPr lang="en" sz="1200">
                <a:solidFill>
                  <a:srgbClr val="000000"/>
                </a:solidFill>
              </a:rPr>
              <a:t>. The project was started in August 2008 by Jonathan Thomas, with the objective of providing a stable, free, and friendly to use video editor.</a:t>
            </a:r>
            <a:endParaRPr baseline="30000" sz="1200">
              <a:solidFill>
                <a:srgbClr val="000000"/>
              </a:solidFill>
              <a:uFill>
                <a:noFill/>
              </a:uFill>
              <a:hlinkClick r:id="rId9"/>
            </a:endParaRPr>
          </a:p>
          <a:p>
            <a:pPr indent="0" lvl="0" marL="0" rtl="0" algn="l">
              <a:spcBef>
                <a:spcPts val="600"/>
              </a:spcBef>
              <a:spcAft>
                <a:spcPts val="0"/>
              </a:spcAft>
              <a:buNone/>
            </a:pPr>
            <a:r>
              <a:rPr lang="en" sz="1200">
                <a:solidFill>
                  <a:srgbClr val="000000"/>
                </a:solidFill>
              </a:rPr>
              <a:t>Open Shot's core video editing functionality is implemented in a </a:t>
            </a:r>
            <a:r>
              <a:rPr lang="en" sz="1200">
                <a:solidFill>
                  <a:srgbClr val="000000"/>
                </a:solidFill>
                <a:uFill>
                  <a:noFill/>
                </a:uFill>
                <a:hlinkClick r:id="rId10"/>
              </a:rPr>
              <a:t>C++</a:t>
            </a:r>
            <a:r>
              <a:rPr lang="en" sz="1200">
                <a:solidFill>
                  <a:srgbClr val="000000"/>
                </a:solidFill>
              </a:rPr>
              <a:t> library, libopenshot. OpenShot uses the </a:t>
            </a:r>
            <a:r>
              <a:rPr lang="en" sz="1200">
                <a:solidFill>
                  <a:srgbClr val="000000"/>
                </a:solidFill>
                <a:uFill>
                  <a:noFill/>
                </a:uFill>
                <a:hlinkClick r:id="rId11"/>
              </a:rPr>
              <a:t>Qt</a:t>
            </a:r>
            <a:r>
              <a:rPr lang="en" sz="1200">
                <a:solidFill>
                  <a:srgbClr val="000000"/>
                </a:solidFill>
              </a:rPr>
              <a:t> toolkit and offers a </a:t>
            </a:r>
            <a:r>
              <a:rPr lang="en" sz="1200">
                <a:solidFill>
                  <a:srgbClr val="000000"/>
                </a:solidFill>
                <a:uFill>
                  <a:noFill/>
                </a:uFill>
                <a:hlinkClick r:id="rId12"/>
              </a:rPr>
              <a:t>Python</a:t>
            </a:r>
            <a:r>
              <a:rPr lang="en"/>
              <a:t> </a:t>
            </a:r>
            <a:r>
              <a:rPr lang="en" sz="1200">
                <a:solidFill>
                  <a:srgbClr val="000000"/>
                </a:solidFill>
                <a:uFill>
                  <a:noFill/>
                </a:uFill>
                <a:hlinkClick r:id="rId13"/>
              </a:rPr>
              <a:t>API</a:t>
            </a:r>
            <a:r>
              <a:rPr lang="en" sz="1200">
                <a:solidFill>
                  <a:srgbClr val="000000"/>
                </a:solidFill>
              </a:rPr>
              <a:t>.</a:t>
            </a:r>
            <a:endParaRPr baseline="30000" sz="1200">
              <a:solidFill>
                <a:srgbClr val="000000"/>
              </a:solidFill>
            </a:endParaRPr>
          </a:p>
          <a:p>
            <a:pPr indent="0" lvl="0" marL="0" rtl="0" algn="l">
              <a:spcBef>
                <a:spcPts val="600"/>
              </a:spcBef>
              <a:spcAft>
                <a:spcPts val="0"/>
              </a:spcAft>
              <a:buNone/>
            </a:pPr>
            <a:r>
              <a:rPr lang="en" sz="1200">
                <a:solidFill>
                  <a:srgbClr val="000000"/>
                </a:solidFill>
                <a:highlight>
                  <a:srgbClr val="FFFFFF"/>
                </a:highlight>
              </a:rPr>
              <a:t>OpenShot supports commonly used codecs that are supported by </a:t>
            </a:r>
            <a:r>
              <a:rPr lang="en" sz="1200">
                <a:solidFill>
                  <a:srgbClr val="000000"/>
                </a:solidFill>
                <a:highlight>
                  <a:srgbClr val="FFFFFF"/>
                </a:highlight>
                <a:uFill>
                  <a:noFill/>
                </a:uFill>
                <a:hlinkClick r:id="rId14"/>
              </a:rPr>
              <a:t>FFmpeg</a:t>
            </a:r>
            <a:r>
              <a:rPr lang="en" sz="1200">
                <a:solidFill>
                  <a:srgbClr val="000000"/>
                </a:solidFill>
                <a:highlight>
                  <a:srgbClr val="FFFFFF"/>
                </a:highlight>
              </a:rPr>
              <a:t>, including </a:t>
            </a:r>
            <a:r>
              <a:rPr lang="en" sz="1200">
                <a:solidFill>
                  <a:srgbClr val="000000"/>
                </a:solidFill>
                <a:highlight>
                  <a:srgbClr val="FFFFFF"/>
                </a:highlight>
                <a:uFill>
                  <a:noFill/>
                </a:uFill>
                <a:hlinkClick r:id="rId15"/>
              </a:rPr>
              <a:t>WebM</a:t>
            </a:r>
            <a:r>
              <a:rPr lang="en" sz="1200">
                <a:solidFill>
                  <a:srgbClr val="000000"/>
                </a:solidFill>
                <a:highlight>
                  <a:srgbClr val="FFFFFF"/>
                </a:highlight>
              </a:rPr>
              <a:t> (</a:t>
            </a:r>
            <a:r>
              <a:rPr lang="en" sz="1200">
                <a:solidFill>
                  <a:srgbClr val="000000"/>
                </a:solidFill>
                <a:highlight>
                  <a:srgbClr val="FFFFFF"/>
                </a:highlight>
                <a:uFill>
                  <a:noFill/>
                </a:uFill>
                <a:hlinkClick r:id="rId16"/>
              </a:rPr>
              <a:t>VP9</a:t>
            </a:r>
            <a:r>
              <a:rPr lang="en" sz="1200">
                <a:solidFill>
                  <a:srgbClr val="000000"/>
                </a:solidFill>
                <a:highlight>
                  <a:srgbClr val="FFFFFF"/>
                </a:highlight>
              </a:rPr>
              <a:t>), </a:t>
            </a:r>
            <a:r>
              <a:rPr lang="en" sz="1200">
                <a:solidFill>
                  <a:srgbClr val="000000"/>
                </a:solidFill>
                <a:highlight>
                  <a:srgbClr val="FFFFFF"/>
                </a:highlight>
                <a:uFill>
                  <a:noFill/>
                </a:uFill>
                <a:hlinkClick r:id="rId17"/>
              </a:rPr>
              <a:t>AVCHD</a:t>
            </a:r>
            <a:r>
              <a:rPr lang="en" sz="1200">
                <a:solidFill>
                  <a:srgbClr val="000000"/>
                </a:solidFill>
                <a:highlight>
                  <a:srgbClr val="FFFFFF"/>
                </a:highlight>
              </a:rPr>
              <a:t> (</a:t>
            </a:r>
            <a:r>
              <a:rPr lang="en" sz="1200">
                <a:solidFill>
                  <a:srgbClr val="000000"/>
                </a:solidFill>
                <a:highlight>
                  <a:srgbClr val="FFFFFF"/>
                </a:highlight>
                <a:uFill>
                  <a:noFill/>
                </a:uFill>
                <a:hlinkClick r:id="rId18"/>
              </a:rPr>
              <a:t>libx264</a:t>
            </a:r>
            <a:r>
              <a:rPr lang="en" sz="1200">
                <a:solidFill>
                  <a:srgbClr val="000000"/>
                </a:solidFill>
                <a:highlight>
                  <a:srgbClr val="FFFFFF"/>
                </a:highlight>
              </a:rPr>
              <a:t>), </a:t>
            </a:r>
            <a:r>
              <a:rPr lang="en" sz="1200">
                <a:solidFill>
                  <a:srgbClr val="000000"/>
                </a:solidFill>
                <a:highlight>
                  <a:srgbClr val="FFFFFF"/>
                </a:highlight>
                <a:uFill>
                  <a:noFill/>
                </a:uFill>
                <a:hlinkClick r:id="rId19"/>
              </a:rPr>
              <a:t>HEVC</a:t>
            </a:r>
            <a:r>
              <a:rPr lang="en" sz="1200">
                <a:solidFill>
                  <a:srgbClr val="000000"/>
                </a:solidFill>
                <a:highlight>
                  <a:srgbClr val="FFFFFF"/>
                </a:highlight>
              </a:rPr>
              <a:t> (</a:t>
            </a:r>
            <a:r>
              <a:rPr lang="en" sz="1200">
                <a:solidFill>
                  <a:srgbClr val="000000"/>
                </a:solidFill>
                <a:highlight>
                  <a:srgbClr val="FFFFFF"/>
                </a:highlight>
                <a:uFill>
                  <a:noFill/>
                </a:uFill>
                <a:hlinkClick r:id="rId20"/>
              </a:rPr>
              <a:t>libx265</a:t>
            </a:r>
            <a:r>
              <a:rPr lang="en" sz="1200">
                <a:solidFill>
                  <a:srgbClr val="000000"/>
                </a:solidFill>
                <a:highlight>
                  <a:srgbClr val="FFFFFF"/>
                </a:highlight>
              </a:rPr>
              <a:t>), and audio codecs such as </a:t>
            </a:r>
            <a:r>
              <a:rPr lang="en" sz="1200">
                <a:solidFill>
                  <a:srgbClr val="000000"/>
                </a:solidFill>
                <a:highlight>
                  <a:srgbClr val="FFFFFF"/>
                </a:highlight>
                <a:uFill>
                  <a:noFill/>
                </a:uFill>
                <a:hlinkClick r:id="rId21"/>
              </a:rPr>
              <a:t>mp3</a:t>
            </a:r>
            <a:r>
              <a:rPr lang="en" sz="1200">
                <a:solidFill>
                  <a:srgbClr val="000000"/>
                </a:solidFill>
                <a:highlight>
                  <a:srgbClr val="FFFFFF"/>
                </a:highlight>
              </a:rPr>
              <a:t> (</a:t>
            </a:r>
            <a:r>
              <a:rPr lang="en" sz="1200">
                <a:solidFill>
                  <a:srgbClr val="000000"/>
                </a:solidFill>
                <a:highlight>
                  <a:srgbClr val="FFFFFF"/>
                </a:highlight>
                <a:uFill>
                  <a:noFill/>
                </a:uFill>
                <a:hlinkClick r:id="rId22"/>
              </a:rPr>
              <a:t>libmp3lame</a:t>
            </a:r>
            <a:r>
              <a:rPr lang="en" sz="1200">
                <a:solidFill>
                  <a:srgbClr val="000000"/>
                </a:solidFill>
                <a:highlight>
                  <a:srgbClr val="FFFFFF"/>
                </a:highlight>
              </a:rPr>
              <a:t>) and </a:t>
            </a:r>
            <a:r>
              <a:rPr lang="en" sz="1200">
                <a:solidFill>
                  <a:srgbClr val="000000"/>
                </a:solidFill>
                <a:highlight>
                  <a:srgbClr val="FFFFFF"/>
                </a:highlight>
                <a:uFill>
                  <a:noFill/>
                </a:uFill>
                <a:hlinkClick r:id="rId23"/>
              </a:rPr>
              <a:t>aac</a:t>
            </a:r>
            <a:r>
              <a:rPr lang="en" sz="1200">
                <a:solidFill>
                  <a:srgbClr val="000000"/>
                </a:solidFill>
                <a:highlight>
                  <a:srgbClr val="FFFFFF"/>
                </a:highlight>
              </a:rPr>
              <a:t> (</a:t>
            </a:r>
            <a:r>
              <a:rPr lang="en" sz="1200">
                <a:solidFill>
                  <a:srgbClr val="000000"/>
                </a:solidFill>
                <a:highlight>
                  <a:srgbClr val="FFFFFF"/>
                </a:highlight>
                <a:uFill>
                  <a:noFill/>
                </a:uFill>
                <a:hlinkClick r:id="rId24"/>
              </a:rPr>
              <a:t>libfaac</a:t>
            </a:r>
            <a:r>
              <a:rPr lang="en" sz="1200">
                <a:solidFill>
                  <a:srgbClr val="000000"/>
                </a:solidFill>
                <a:highlight>
                  <a:srgbClr val="FFFFFF"/>
                </a:highlight>
              </a:rPr>
              <a:t>). </a:t>
            </a:r>
            <a:endParaRPr sz="1200">
              <a:solidFill>
                <a:srgbClr val="000000"/>
              </a:solidFill>
              <a:highlight>
                <a:srgbClr val="FFFFFF"/>
              </a:highlight>
            </a:endParaRPr>
          </a:p>
          <a:p>
            <a:pPr indent="0" lvl="0" marL="0" rtl="0" algn="l">
              <a:spcBef>
                <a:spcPts val="600"/>
              </a:spcBef>
              <a:spcAft>
                <a:spcPts val="0"/>
              </a:spcAft>
              <a:buClr>
                <a:schemeClr val="dk1"/>
              </a:buClr>
              <a:buSzPts val="1100"/>
              <a:buFont typeface="Arial"/>
              <a:buNone/>
            </a:pPr>
            <a:r>
              <a:rPr lang="en" sz="1200">
                <a:solidFill>
                  <a:srgbClr val="000000"/>
                </a:solidFill>
                <a:highlight>
                  <a:srgbClr val="FFFFFF"/>
                </a:highlight>
              </a:rPr>
              <a:t>The program can render </a:t>
            </a:r>
            <a:r>
              <a:rPr lang="en" sz="1200">
                <a:solidFill>
                  <a:srgbClr val="000000"/>
                </a:solidFill>
                <a:highlight>
                  <a:srgbClr val="FFFFFF"/>
                </a:highlight>
                <a:uFill>
                  <a:noFill/>
                </a:uFill>
                <a:hlinkClick r:id="rId25"/>
              </a:rPr>
              <a:t>MPEG4</a:t>
            </a:r>
            <a:r>
              <a:rPr lang="en" sz="1200">
                <a:solidFill>
                  <a:srgbClr val="000000"/>
                </a:solidFill>
                <a:highlight>
                  <a:srgbClr val="FFFFFF"/>
                </a:highlight>
              </a:rPr>
              <a:t>, </a:t>
            </a:r>
            <a:r>
              <a:rPr lang="en" sz="1200">
                <a:solidFill>
                  <a:srgbClr val="000000"/>
                </a:solidFill>
                <a:highlight>
                  <a:srgbClr val="FFFFFF"/>
                </a:highlight>
                <a:uFill>
                  <a:noFill/>
                </a:uFill>
                <a:hlinkClick r:id="rId26"/>
              </a:rPr>
              <a:t>ogv</a:t>
            </a:r>
            <a:r>
              <a:rPr lang="en" sz="1200">
                <a:solidFill>
                  <a:srgbClr val="000000"/>
                </a:solidFill>
                <a:highlight>
                  <a:srgbClr val="FFFFFF"/>
                </a:highlight>
              </a:rPr>
              <a:t>, </a:t>
            </a:r>
            <a:r>
              <a:rPr lang="en" sz="1200">
                <a:solidFill>
                  <a:srgbClr val="000000"/>
                </a:solidFill>
                <a:highlight>
                  <a:srgbClr val="FFFFFF"/>
                </a:highlight>
                <a:uFill>
                  <a:noFill/>
                </a:uFill>
                <a:hlinkClick r:id="rId27"/>
              </a:rPr>
              <a:t>Blu-ray</a:t>
            </a:r>
            <a:r>
              <a:rPr lang="en" sz="1200">
                <a:solidFill>
                  <a:srgbClr val="000000"/>
                </a:solidFill>
                <a:highlight>
                  <a:srgbClr val="FFFFFF"/>
                </a:highlight>
              </a:rPr>
              <a:t>, and </a:t>
            </a:r>
            <a:r>
              <a:rPr lang="en" sz="1200">
                <a:solidFill>
                  <a:srgbClr val="000000"/>
                </a:solidFill>
                <a:highlight>
                  <a:srgbClr val="FFFFFF"/>
                </a:highlight>
                <a:uFill>
                  <a:noFill/>
                </a:uFill>
                <a:hlinkClick r:id="rId28"/>
              </a:rPr>
              <a:t>DVD</a:t>
            </a:r>
            <a:r>
              <a:rPr lang="en" sz="1200">
                <a:solidFill>
                  <a:srgbClr val="000000"/>
                </a:solidFill>
                <a:highlight>
                  <a:srgbClr val="FFFFFF"/>
                </a:highlight>
              </a:rPr>
              <a:t> video, and </a:t>
            </a:r>
            <a:r>
              <a:rPr lang="en" sz="1200">
                <a:solidFill>
                  <a:srgbClr val="000000"/>
                </a:solidFill>
                <a:highlight>
                  <a:srgbClr val="FFFFFF"/>
                </a:highlight>
                <a:uFill>
                  <a:noFill/>
                </a:uFill>
                <a:hlinkClick r:id="rId29"/>
              </a:rPr>
              <a:t>Full HD</a:t>
            </a:r>
            <a:r>
              <a:rPr lang="en" sz="1200">
                <a:solidFill>
                  <a:srgbClr val="000000"/>
                </a:solidFill>
                <a:highlight>
                  <a:srgbClr val="FFFFFF"/>
                </a:highlight>
              </a:rPr>
              <a:t> videos for uploading to Internet video web sites</a:t>
            </a:r>
            <a:endParaRPr baseline="30000" sz="1200">
              <a:solidFill>
                <a:srgbClr val="000000"/>
              </a:solidFill>
              <a:uFill>
                <a:noFill/>
              </a:uFill>
              <a:hlinkClick r:id="rId30"/>
            </a:endParaRPr>
          </a:p>
          <a:p>
            <a:pPr indent="0" lvl="0" marL="0" rtl="0" algn="l">
              <a:spcBef>
                <a:spcPts val="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4E13"/>
                </a:solidFill>
              </a:rPr>
              <a:t>Quick Tutorial</a:t>
            </a:r>
            <a:endParaRPr>
              <a:solidFill>
                <a:srgbClr val="274E13"/>
              </a:solidFill>
            </a:endParaRPr>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A61C00"/>
                </a:solidFill>
                <a:latin typeface="Georgia"/>
                <a:ea typeface="Georgia"/>
                <a:cs typeface="Georgia"/>
                <a:sym typeface="Georgia"/>
              </a:rPr>
              <a:t>Step 1 – Import Photos &amp; Music</a:t>
            </a:r>
            <a:endParaRPr b="1">
              <a:solidFill>
                <a:srgbClr val="A61C00"/>
              </a:solidFill>
              <a:latin typeface="Georgia"/>
              <a:ea typeface="Georgia"/>
              <a:cs typeface="Georgia"/>
              <a:sym typeface="Georgia"/>
            </a:endParaRPr>
          </a:p>
          <a:p>
            <a:pPr indent="0" lvl="0" marL="0" rtl="0" algn="l">
              <a:lnSpc>
                <a:spcPct val="163636"/>
              </a:lnSpc>
              <a:spcBef>
                <a:spcPts val="400"/>
              </a:spcBef>
              <a:spcAft>
                <a:spcPts val="0"/>
              </a:spcAft>
              <a:buNone/>
            </a:pPr>
            <a:r>
              <a:rPr lang="en" sz="1200">
                <a:solidFill>
                  <a:srgbClr val="000000"/>
                </a:solidFill>
                <a:latin typeface="Lato"/>
                <a:ea typeface="Lato"/>
                <a:cs typeface="Lato"/>
                <a:sym typeface="Lato"/>
              </a:rPr>
              <a:t>Before we can begin making a video, we need to import files into OpenShot. Drag and drop a few images (*.JPG, *.PNG, etc...) and a music file (most formats will work) from your Desktop to OpenShot. Be sure to drop the files where the arrow in the illustration is pointing to.</a:t>
            </a:r>
            <a:endParaRPr sz="1200">
              <a:solidFill>
                <a:srgbClr val="000000"/>
              </a:solidFill>
              <a:latin typeface="Lato"/>
              <a:ea typeface="Lato"/>
              <a:cs typeface="Lato"/>
              <a:sym typeface="Lato"/>
            </a:endParaRPr>
          </a:p>
          <a:p>
            <a:pPr indent="0" lvl="0" marL="0" rtl="0" algn="l">
              <a:lnSpc>
                <a:spcPct val="163636"/>
              </a:lnSpc>
              <a:spcBef>
                <a:spcPts val="1800"/>
              </a:spcBef>
              <a:spcAft>
                <a:spcPts val="0"/>
              </a:spcAft>
              <a:buClr>
                <a:schemeClr val="dk1"/>
              </a:buClr>
              <a:buSzPts val="1100"/>
              <a:buFont typeface="Arial"/>
              <a:buNone/>
            </a:pPr>
            <a:r>
              <a:t/>
            </a:r>
            <a:endParaRPr sz="1200">
              <a:solidFill>
                <a:srgbClr val="404040"/>
              </a:solidFill>
              <a:latin typeface="Lato"/>
              <a:ea typeface="Lato"/>
              <a:cs typeface="Lato"/>
              <a:sym typeface="Lato"/>
            </a:endParaRPr>
          </a:p>
          <a:p>
            <a:pPr indent="0" lvl="0" marL="0" rtl="0" algn="l">
              <a:spcBef>
                <a:spcPts val="1800"/>
              </a:spcBef>
              <a:spcAft>
                <a:spcPts val="1600"/>
              </a:spcAft>
              <a:buNone/>
            </a:pPr>
            <a:r>
              <a:t/>
            </a:r>
            <a:endParaRPr/>
          </a:p>
        </p:txBody>
      </p:sp>
      <p:pic>
        <p:nvPicPr>
          <p:cNvPr id="151" name="Google Shape;151;p27"/>
          <p:cNvPicPr preferRelativeResize="0"/>
          <p:nvPr/>
        </p:nvPicPr>
        <p:blipFill>
          <a:blip r:embed="rId3">
            <a:alphaModFix/>
          </a:blip>
          <a:stretch>
            <a:fillRect/>
          </a:stretch>
        </p:blipFill>
        <p:spPr>
          <a:xfrm>
            <a:off x="3698700" y="2270400"/>
            <a:ext cx="4549076" cy="208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txBox="1"/>
          <p:nvPr>
            <p:ph idx="1" type="body"/>
          </p:nvPr>
        </p:nvSpPr>
        <p:spPr>
          <a:xfrm>
            <a:off x="311700" y="1089775"/>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CC4125"/>
                </a:solidFill>
                <a:latin typeface="Georgia"/>
                <a:ea typeface="Georgia"/>
                <a:cs typeface="Georgia"/>
                <a:sym typeface="Georgia"/>
              </a:rPr>
              <a:t>Step 2 – Arrange Photos on Timeline</a:t>
            </a:r>
            <a:endParaRPr b="1">
              <a:solidFill>
                <a:srgbClr val="CC4125"/>
              </a:solidFill>
              <a:latin typeface="Georgia"/>
              <a:ea typeface="Georgia"/>
              <a:cs typeface="Georgia"/>
              <a:sym typeface="Georgia"/>
            </a:endParaRPr>
          </a:p>
          <a:p>
            <a:pPr indent="0" lvl="0" marL="0" rtl="0" algn="l">
              <a:lnSpc>
                <a:spcPct val="163636"/>
              </a:lnSpc>
              <a:spcBef>
                <a:spcPts val="400"/>
              </a:spcBef>
              <a:spcAft>
                <a:spcPts val="0"/>
              </a:spcAft>
              <a:buClr>
                <a:schemeClr val="dk1"/>
              </a:buClr>
              <a:buSzPts val="1100"/>
              <a:buFont typeface="Arial"/>
              <a:buNone/>
            </a:pPr>
            <a:r>
              <a:rPr lang="en" sz="1200">
                <a:solidFill>
                  <a:srgbClr val="000000"/>
                </a:solidFill>
                <a:latin typeface="Lato"/>
                <a:ea typeface="Lato"/>
                <a:cs typeface="Lato"/>
                <a:sym typeface="Lato"/>
              </a:rPr>
              <a:t>Next, drag each photo onto the timeline (as seen in the illustration). The timeline represents your final video, so arrange your photos in whatever sequence you want them to appear in your video. If you overlap two clips, OpenShot will automatically create a smooth fade between them, displayed by blue rounded rectangles between the clips. Remember, you can rearrange the clips as many times as needed by simply dragging and dropping them.</a:t>
            </a:r>
            <a:endParaRPr sz="1200">
              <a:solidFill>
                <a:srgbClr val="000000"/>
              </a:solidFill>
              <a:latin typeface="Lato"/>
              <a:ea typeface="Lato"/>
              <a:cs typeface="Lato"/>
              <a:sym typeface="Lato"/>
            </a:endParaRPr>
          </a:p>
          <a:p>
            <a:pPr indent="0" lvl="0" marL="0" rtl="0" algn="l">
              <a:spcBef>
                <a:spcPts val="1800"/>
              </a:spcBef>
              <a:spcAft>
                <a:spcPts val="1600"/>
              </a:spcAft>
              <a:buNone/>
            </a:pPr>
            <a:r>
              <a:t/>
            </a:r>
            <a:endParaRPr/>
          </a:p>
        </p:txBody>
      </p:sp>
      <p:pic>
        <p:nvPicPr>
          <p:cNvPr id="158" name="Google Shape;158;p28"/>
          <p:cNvPicPr preferRelativeResize="0"/>
          <p:nvPr/>
        </p:nvPicPr>
        <p:blipFill>
          <a:blip r:embed="rId3">
            <a:alphaModFix/>
          </a:blip>
          <a:stretch>
            <a:fillRect/>
          </a:stretch>
        </p:blipFill>
        <p:spPr>
          <a:xfrm>
            <a:off x="3451025" y="2625400"/>
            <a:ext cx="4307051" cy="2410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txBox="1"/>
          <p:nvPr>
            <p:ph idx="1" type="body"/>
          </p:nvPr>
        </p:nvSpPr>
        <p:spPr>
          <a:xfrm>
            <a:off x="311700" y="1152475"/>
            <a:ext cx="8520600" cy="37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A61C00"/>
                </a:solidFill>
                <a:latin typeface="Georgia"/>
                <a:ea typeface="Georgia"/>
                <a:cs typeface="Georgia"/>
                <a:sym typeface="Georgia"/>
              </a:rPr>
              <a:t>Step 3 – Add Music to Timeline</a:t>
            </a:r>
            <a:endParaRPr b="1">
              <a:solidFill>
                <a:srgbClr val="A61C00"/>
              </a:solidFill>
              <a:latin typeface="Georgia"/>
              <a:ea typeface="Georgia"/>
              <a:cs typeface="Georgia"/>
              <a:sym typeface="Georgia"/>
            </a:endParaRPr>
          </a:p>
          <a:p>
            <a:pPr indent="0" lvl="0" marL="0" rtl="0" algn="l">
              <a:lnSpc>
                <a:spcPct val="163636"/>
              </a:lnSpc>
              <a:spcBef>
                <a:spcPts val="400"/>
              </a:spcBef>
              <a:spcAft>
                <a:spcPts val="0"/>
              </a:spcAft>
              <a:buClr>
                <a:schemeClr val="dk1"/>
              </a:buClr>
              <a:buSzPts val="1100"/>
              <a:buFont typeface="Arial"/>
              <a:buNone/>
            </a:pPr>
            <a:r>
              <a:rPr lang="en" sz="1200">
                <a:solidFill>
                  <a:srgbClr val="000000"/>
                </a:solidFill>
                <a:latin typeface="Lato"/>
                <a:ea typeface="Lato"/>
                <a:cs typeface="Lato"/>
                <a:sym typeface="Lato"/>
              </a:rPr>
              <a:t>To make our photo slide-show more interesting, we need to add some music. You should have imported a music file in step 1. Click on the music file, and drag it onto the timeline. If the song is too long, grab the right edge of your music clip, and resize it smaller.</a:t>
            </a:r>
            <a:endParaRPr sz="1200">
              <a:solidFill>
                <a:srgbClr val="000000"/>
              </a:solidFill>
              <a:latin typeface="Lato"/>
              <a:ea typeface="Lato"/>
              <a:cs typeface="Lato"/>
              <a:sym typeface="Lato"/>
            </a:endParaRPr>
          </a:p>
          <a:p>
            <a:pPr indent="0" lvl="0" marL="0" rtl="0" algn="l">
              <a:spcBef>
                <a:spcPts val="1800"/>
              </a:spcBef>
              <a:spcAft>
                <a:spcPts val="1600"/>
              </a:spcAft>
              <a:buNone/>
            </a:pPr>
            <a:r>
              <a:t/>
            </a:r>
            <a:endParaRPr/>
          </a:p>
        </p:txBody>
      </p:sp>
      <p:pic>
        <p:nvPicPr>
          <p:cNvPr id="165" name="Google Shape;165;p29"/>
          <p:cNvPicPr preferRelativeResize="0"/>
          <p:nvPr/>
        </p:nvPicPr>
        <p:blipFill>
          <a:blip r:embed="rId3">
            <a:alphaModFix/>
          </a:blip>
          <a:stretch>
            <a:fillRect/>
          </a:stretch>
        </p:blipFill>
        <p:spPr>
          <a:xfrm>
            <a:off x="2930875" y="2184350"/>
            <a:ext cx="3946401" cy="255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txBox="1"/>
          <p:nvPr>
            <p:ph idx="1" type="body"/>
          </p:nvPr>
        </p:nvSpPr>
        <p:spPr>
          <a:xfrm>
            <a:off x="278675" y="1160725"/>
            <a:ext cx="8520600" cy="36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A61C00"/>
                </a:solidFill>
                <a:latin typeface="Georgia"/>
                <a:ea typeface="Georgia"/>
                <a:cs typeface="Georgia"/>
                <a:sym typeface="Georgia"/>
              </a:rPr>
              <a:t>Step 4 – Preview your Project</a:t>
            </a:r>
            <a:endParaRPr b="1">
              <a:solidFill>
                <a:srgbClr val="A61C00"/>
              </a:solidFill>
              <a:latin typeface="Georgia"/>
              <a:ea typeface="Georgia"/>
              <a:cs typeface="Georgia"/>
              <a:sym typeface="Georgia"/>
            </a:endParaRPr>
          </a:p>
          <a:p>
            <a:pPr indent="0" lvl="0" marL="0" rtl="0" algn="l">
              <a:lnSpc>
                <a:spcPct val="163636"/>
              </a:lnSpc>
              <a:spcBef>
                <a:spcPts val="400"/>
              </a:spcBef>
              <a:spcAft>
                <a:spcPts val="0"/>
              </a:spcAft>
              <a:buClr>
                <a:schemeClr val="dk1"/>
              </a:buClr>
              <a:buSzPts val="1100"/>
              <a:buFont typeface="Arial"/>
              <a:buNone/>
            </a:pPr>
            <a:r>
              <a:rPr lang="en" sz="1200">
                <a:solidFill>
                  <a:srgbClr val="000000"/>
                </a:solidFill>
                <a:latin typeface="Lato"/>
                <a:ea typeface="Lato"/>
                <a:cs typeface="Lato"/>
                <a:sym typeface="Lato"/>
              </a:rPr>
              <a:t>To preview what our video looks &amp; sounds like, click the Play button under the preview window. You can also pause, rewind, and fast-forward your video project by clicking the corresponding buttons.</a:t>
            </a:r>
            <a:endParaRPr sz="1200">
              <a:solidFill>
                <a:srgbClr val="000000"/>
              </a:solidFill>
              <a:latin typeface="Lato"/>
              <a:ea typeface="Lato"/>
              <a:cs typeface="Lato"/>
              <a:sym typeface="Lato"/>
            </a:endParaRPr>
          </a:p>
          <a:p>
            <a:pPr indent="0" lvl="0" marL="0" rtl="0" algn="l">
              <a:spcBef>
                <a:spcPts val="18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600"/>
              </a:spcAft>
              <a:buNone/>
            </a:pPr>
            <a:r>
              <a:t/>
            </a:r>
            <a:endParaRPr/>
          </a:p>
        </p:txBody>
      </p:sp>
      <p:pic>
        <p:nvPicPr>
          <p:cNvPr id="172" name="Google Shape;172;p30"/>
          <p:cNvPicPr preferRelativeResize="0"/>
          <p:nvPr/>
        </p:nvPicPr>
        <p:blipFill>
          <a:blip r:embed="rId3">
            <a:alphaModFix/>
          </a:blip>
          <a:stretch>
            <a:fillRect/>
          </a:stretch>
        </p:blipFill>
        <p:spPr>
          <a:xfrm>
            <a:off x="1410650" y="2179570"/>
            <a:ext cx="5876925" cy="2525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A61C00"/>
                </a:solidFill>
                <a:latin typeface="Georgia"/>
                <a:ea typeface="Georgia"/>
                <a:cs typeface="Georgia"/>
                <a:sym typeface="Georgia"/>
              </a:rPr>
              <a:t>Step 5 – Export your Video</a:t>
            </a:r>
            <a:endParaRPr b="1">
              <a:solidFill>
                <a:srgbClr val="A61C00"/>
              </a:solidFill>
              <a:latin typeface="Georgia"/>
              <a:ea typeface="Georgia"/>
              <a:cs typeface="Georgia"/>
              <a:sym typeface="Georgia"/>
            </a:endParaRPr>
          </a:p>
          <a:p>
            <a:pPr indent="0" lvl="0" marL="0" rtl="0" algn="l">
              <a:spcBef>
                <a:spcPts val="400"/>
              </a:spcBef>
              <a:spcAft>
                <a:spcPts val="1600"/>
              </a:spcAft>
              <a:buNone/>
            </a:pPr>
            <a:r>
              <a:rPr lang="en" sz="1200">
                <a:solidFill>
                  <a:srgbClr val="000000"/>
                </a:solidFill>
                <a:highlight>
                  <a:srgbClr val="FFFFFF"/>
                </a:highlight>
                <a:latin typeface="Lato"/>
                <a:ea typeface="Lato"/>
                <a:cs typeface="Lato"/>
                <a:sym typeface="Lato"/>
              </a:rPr>
              <a:t>Click on the Export Video icon at the top of the screen (or use the </a:t>
            </a:r>
            <a:r>
              <a:rPr b="1" lang="en" sz="1200">
                <a:solidFill>
                  <a:srgbClr val="000000"/>
                </a:solidFill>
                <a:highlight>
                  <a:srgbClr val="FFFFFF"/>
                </a:highlight>
                <a:latin typeface="Lato"/>
                <a:ea typeface="Lato"/>
                <a:cs typeface="Lato"/>
                <a:sym typeface="Lato"/>
              </a:rPr>
              <a:t>File &gt; Export Video</a:t>
            </a:r>
            <a:r>
              <a:rPr lang="en" sz="1200">
                <a:solidFill>
                  <a:srgbClr val="000000"/>
                </a:solidFill>
                <a:highlight>
                  <a:srgbClr val="FFFFFF"/>
                </a:highlight>
                <a:latin typeface="Lato"/>
                <a:ea typeface="Lato"/>
                <a:cs typeface="Lato"/>
                <a:sym typeface="Lato"/>
              </a:rPr>
              <a:t> menu). Choose from one of the many preset export options, and click the </a:t>
            </a:r>
            <a:r>
              <a:rPr i="1" lang="en" sz="1200">
                <a:solidFill>
                  <a:srgbClr val="000000"/>
                </a:solidFill>
                <a:highlight>
                  <a:srgbClr val="FFFFFF"/>
                </a:highlight>
                <a:latin typeface="Lato"/>
                <a:ea typeface="Lato"/>
                <a:cs typeface="Lato"/>
                <a:sym typeface="Lato"/>
              </a:rPr>
              <a:t>Export Video</a:t>
            </a:r>
            <a:r>
              <a:rPr lang="en" sz="1200">
                <a:solidFill>
                  <a:srgbClr val="000000"/>
                </a:solidFill>
                <a:highlight>
                  <a:srgbClr val="FFFFFF"/>
                </a:highlight>
                <a:latin typeface="Lato"/>
                <a:ea typeface="Lato"/>
                <a:cs typeface="Lato"/>
                <a:sym typeface="Lato"/>
              </a:rPr>
              <a:t> button.</a:t>
            </a:r>
            <a:endParaRPr>
              <a:solidFill>
                <a:srgbClr val="000000"/>
              </a:solidFill>
              <a:highlight>
                <a:srgbClr val="FFFFFF"/>
              </a:highlight>
            </a:endParaRPr>
          </a:p>
        </p:txBody>
      </p:sp>
      <p:pic>
        <p:nvPicPr>
          <p:cNvPr id="179" name="Google Shape;179;p31"/>
          <p:cNvPicPr preferRelativeResize="0"/>
          <p:nvPr/>
        </p:nvPicPr>
        <p:blipFill>
          <a:blip r:embed="rId3">
            <a:alphaModFix/>
          </a:blip>
          <a:stretch>
            <a:fillRect/>
          </a:stretch>
        </p:blipFill>
        <p:spPr>
          <a:xfrm>
            <a:off x="3492300" y="2072250"/>
            <a:ext cx="4085201" cy="2319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rPr>
              <a:t>Audacity</a:t>
            </a:r>
            <a:endParaRPr>
              <a:solidFill>
                <a:srgbClr val="38761D"/>
              </a:solidFill>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000000"/>
              </a:solidFill>
              <a:highlight>
                <a:srgbClr val="FFFFFF"/>
              </a:highlight>
            </a:endParaRPr>
          </a:p>
          <a:p>
            <a:pPr indent="-304800" lvl="0" marL="457200" rtl="0" algn="l">
              <a:lnSpc>
                <a:spcPct val="150000"/>
              </a:lnSpc>
              <a:spcBef>
                <a:spcPts val="1600"/>
              </a:spcBef>
              <a:spcAft>
                <a:spcPts val="0"/>
              </a:spcAft>
              <a:buClr>
                <a:srgbClr val="000000"/>
              </a:buClr>
              <a:buSzPts val="1200"/>
              <a:buChar char="❖"/>
            </a:pPr>
            <a:r>
              <a:rPr b="1" lang="en" sz="1200">
                <a:solidFill>
                  <a:srgbClr val="000000"/>
                </a:solidFill>
                <a:highlight>
                  <a:srgbClr val="FFFFFF"/>
                </a:highlight>
              </a:rPr>
              <a:t>Audacity</a:t>
            </a:r>
            <a:r>
              <a:rPr lang="en" sz="1200">
                <a:solidFill>
                  <a:srgbClr val="000000"/>
                </a:solidFill>
                <a:highlight>
                  <a:srgbClr val="FFFFFF"/>
                </a:highlight>
              </a:rPr>
              <a:t> is a </a:t>
            </a:r>
            <a:r>
              <a:rPr lang="en" sz="1200">
                <a:solidFill>
                  <a:srgbClr val="000000"/>
                </a:solidFill>
                <a:highlight>
                  <a:srgbClr val="FFFFFF"/>
                </a:highlight>
                <a:uFill>
                  <a:noFill/>
                </a:uFill>
                <a:hlinkClick r:id="rId3"/>
              </a:rPr>
              <a:t>free and open-source</a:t>
            </a:r>
            <a:r>
              <a:rPr lang="en" sz="1200">
                <a:solidFill>
                  <a:srgbClr val="000000"/>
                </a:solidFill>
                <a:highlight>
                  <a:srgbClr val="FFFFFF"/>
                </a:highlight>
              </a:rPr>
              <a:t> </a:t>
            </a:r>
            <a:r>
              <a:rPr lang="en" sz="1200">
                <a:solidFill>
                  <a:srgbClr val="000000"/>
                </a:solidFill>
                <a:highlight>
                  <a:srgbClr val="FFFFFF"/>
                </a:highlight>
                <a:uFill>
                  <a:noFill/>
                </a:uFill>
                <a:hlinkClick r:id="rId4"/>
              </a:rPr>
              <a:t>digital audio editor</a:t>
            </a:r>
            <a:r>
              <a:rPr lang="en" sz="1200">
                <a:solidFill>
                  <a:srgbClr val="000000"/>
                </a:solidFill>
                <a:highlight>
                  <a:srgbClr val="FFFFFF"/>
                </a:highlight>
              </a:rPr>
              <a:t> and recording </a:t>
            </a:r>
            <a:r>
              <a:rPr lang="en" sz="1200">
                <a:solidFill>
                  <a:srgbClr val="000000"/>
                </a:solidFill>
                <a:highlight>
                  <a:srgbClr val="FFFFFF"/>
                </a:highlight>
                <a:uFill>
                  <a:noFill/>
                </a:uFill>
                <a:hlinkClick r:id="rId5"/>
              </a:rPr>
              <a:t>application software</a:t>
            </a:r>
            <a:r>
              <a:rPr lang="en" sz="1200">
                <a:solidFill>
                  <a:srgbClr val="000000"/>
                </a:solidFill>
                <a:highlight>
                  <a:srgbClr val="FFFFFF"/>
                </a:highlight>
              </a:rPr>
              <a:t>, available for </a:t>
            </a:r>
            <a:r>
              <a:rPr lang="en" sz="1200">
                <a:solidFill>
                  <a:srgbClr val="000000"/>
                </a:solidFill>
                <a:highlight>
                  <a:srgbClr val="FFFFFF"/>
                </a:highlight>
                <a:uFill>
                  <a:noFill/>
                </a:uFill>
                <a:hlinkClick r:id="rId6"/>
              </a:rPr>
              <a:t>Windows</a:t>
            </a:r>
            <a:r>
              <a:rPr lang="en" sz="1200">
                <a:solidFill>
                  <a:srgbClr val="000000"/>
                </a:solidFill>
                <a:highlight>
                  <a:srgbClr val="FFFFFF"/>
                </a:highlight>
              </a:rPr>
              <a:t>, </a:t>
            </a:r>
            <a:r>
              <a:rPr lang="en" sz="1200">
                <a:solidFill>
                  <a:srgbClr val="000000"/>
                </a:solidFill>
                <a:highlight>
                  <a:srgbClr val="FFFFFF"/>
                </a:highlight>
                <a:uFill>
                  <a:noFill/>
                </a:uFill>
                <a:hlinkClick r:id="rId7"/>
              </a:rPr>
              <a:t>macOS/OS X</a:t>
            </a:r>
            <a:r>
              <a:rPr lang="en" sz="1200">
                <a:solidFill>
                  <a:srgbClr val="000000"/>
                </a:solidFill>
                <a:highlight>
                  <a:srgbClr val="FFFFFF"/>
                </a:highlight>
              </a:rPr>
              <a:t> and </a:t>
            </a:r>
            <a:r>
              <a:rPr lang="en" sz="1200">
                <a:solidFill>
                  <a:srgbClr val="000000"/>
                </a:solidFill>
                <a:highlight>
                  <a:srgbClr val="FFFFFF"/>
                </a:highlight>
                <a:uFill>
                  <a:noFill/>
                </a:uFill>
                <a:hlinkClick r:id="rId8"/>
              </a:rPr>
              <a:t>Unix-like</a:t>
            </a:r>
            <a:r>
              <a:rPr lang="en" sz="1200">
                <a:solidFill>
                  <a:srgbClr val="000000"/>
                </a:solidFill>
                <a:highlight>
                  <a:srgbClr val="FFFFFF"/>
                </a:highlight>
              </a:rPr>
              <a:t>operating systems. </a:t>
            </a:r>
            <a:endParaRPr sz="1200">
              <a:solidFill>
                <a:srgbClr val="000000"/>
              </a:solidFill>
              <a:highlight>
                <a:srgbClr val="FFFFFF"/>
              </a:highlight>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highlight>
                  <a:srgbClr val="FFFFFF"/>
                </a:highlight>
              </a:rPr>
              <a:t>Audacity was started in the fall of 1999 by Dominic Mazzoni and Roger Dannenberg at </a:t>
            </a:r>
            <a:r>
              <a:rPr lang="en" sz="1200">
                <a:solidFill>
                  <a:srgbClr val="000000"/>
                </a:solidFill>
                <a:highlight>
                  <a:srgbClr val="FFFFFF"/>
                </a:highlight>
                <a:uFill>
                  <a:noFill/>
                </a:uFill>
                <a:hlinkClick r:id="rId9"/>
              </a:rPr>
              <a:t>Carnegie Mellon University</a:t>
            </a:r>
            <a:r>
              <a:rPr lang="en" sz="1200">
                <a:solidFill>
                  <a:srgbClr val="000000"/>
                </a:solidFill>
                <a:highlight>
                  <a:srgbClr val="FFFFFF"/>
                </a:highlight>
              </a:rPr>
              <a:t> and was released on May 28, 2000 as version 0.8.</a:t>
            </a:r>
            <a:endParaRPr sz="1200">
              <a:solidFill>
                <a:srgbClr val="000000"/>
              </a:solidFill>
              <a:highlight>
                <a:srgbClr val="FFFFFF"/>
              </a:highlight>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highlight>
                  <a:srgbClr val="FFFFFF"/>
                </a:highlight>
              </a:rPr>
              <a:t>As of October 10, 2011, it was the 11th most popular download from </a:t>
            </a:r>
            <a:r>
              <a:rPr lang="en" sz="1200">
                <a:solidFill>
                  <a:srgbClr val="000000"/>
                </a:solidFill>
                <a:highlight>
                  <a:srgbClr val="FFFFFF"/>
                </a:highlight>
                <a:uFill>
                  <a:noFill/>
                </a:uFill>
                <a:hlinkClick r:id="rId10"/>
              </a:rPr>
              <a:t>SourceForge</a:t>
            </a:r>
            <a:r>
              <a:rPr lang="en" sz="1200">
                <a:solidFill>
                  <a:srgbClr val="000000"/>
                </a:solidFill>
                <a:highlight>
                  <a:srgbClr val="FFFFFF"/>
                </a:highlight>
              </a:rPr>
              <a:t>, with 76.5 million downloads. Audacity won the SourceForge 2007 and 2009 Community Choice Award for Best Project for Multimedia. </a:t>
            </a:r>
            <a:endParaRPr sz="1200">
              <a:solidFill>
                <a:srgbClr val="000000"/>
              </a:solidFill>
              <a:highlight>
                <a:srgbClr val="FFFFFF"/>
              </a:highlight>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highlight>
                  <a:srgbClr val="FFFFFF"/>
                </a:highlight>
              </a:rPr>
              <a:t>In March 2015 hosting was moved to </a:t>
            </a:r>
            <a:r>
              <a:rPr lang="en" sz="1200">
                <a:solidFill>
                  <a:srgbClr val="000000"/>
                </a:solidFill>
                <a:highlight>
                  <a:srgbClr val="FFFFFF"/>
                </a:highlight>
                <a:uFill>
                  <a:noFill/>
                </a:uFill>
                <a:hlinkClick r:id="rId11"/>
              </a:rPr>
              <a:t>FossHub</a:t>
            </a:r>
            <a:r>
              <a:rPr lang="en" sz="1200">
                <a:solidFill>
                  <a:srgbClr val="000000"/>
                </a:solidFill>
                <a:highlight>
                  <a:srgbClr val="FFFFFF"/>
                </a:highlight>
              </a:rPr>
              <a:t> and by March, 2019 it had exceeded 70.6 million downloads there.</a:t>
            </a:r>
            <a:endParaRPr sz="1200">
              <a:solidFill>
                <a:srgbClr val="000000"/>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4E13"/>
                </a:solidFill>
              </a:rPr>
              <a:t>Audacity and Openshot - A Summary</a:t>
            </a:r>
            <a:endParaRPr>
              <a:solidFill>
                <a:srgbClr val="274E13"/>
              </a:solidFill>
            </a:endParaRPr>
          </a:p>
        </p:txBody>
      </p:sp>
      <p:sp>
        <p:nvSpPr>
          <p:cNvPr id="185" name="Google Shape;18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b="1" sz="1400">
              <a:solidFill>
                <a:schemeClr val="dk1"/>
              </a:solidFill>
              <a:highlight>
                <a:srgbClr val="FFFFFF"/>
              </a:highlight>
            </a:endParaRPr>
          </a:p>
          <a:p>
            <a:pPr indent="0" lvl="0" marL="457200" rtl="0" algn="l">
              <a:lnSpc>
                <a:spcPct val="150000"/>
              </a:lnSpc>
              <a:spcBef>
                <a:spcPts val="1600"/>
              </a:spcBef>
              <a:spcAft>
                <a:spcPts val="0"/>
              </a:spcAft>
              <a:buNone/>
            </a:pPr>
            <a:r>
              <a:rPr b="1" lang="en" sz="1400">
                <a:solidFill>
                  <a:schemeClr val="dk1"/>
                </a:solidFill>
                <a:highlight>
                  <a:srgbClr val="FFFFFF"/>
                </a:highlight>
              </a:rPr>
              <a:t>Audacity</a:t>
            </a:r>
            <a:r>
              <a:rPr lang="en" sz="1400">
                <a:solidFill>
                  <a:schemeClr val="dk1"/>
                </a:solidFill>
                <a:highlight>
                  <a:srgbClr val="FFFFFF"/>
                </a:highlight>
              </a:rPr>
              <a:t> is a </a:t>
            </a:r>
            <a:r>
              <a:rPr lang="en" sz="1400">
                <a:solidFill>
                  <a:schemeClr val="dk1"/>
                </a:solidFill>
                <a:highlight>
                  <a:srgbClr val="FFFFFF"/>
                </a:highlight>
                <a:uFill>
                  <a:noFill/>
                </a:uFill>
                <a:hlinkClick r:id="rId3"/>
              </a:rPr>
              <a:t>free and open-source</a:t>
            </a:r>
            <a:r>
              <a:rPr lang="en" sz="1400">
                <a:solidFill>
                  <a:schemeClr val="dk1"/>
                </a:solidFill>
                <a:highlight>
                  <a:srgbClr val="FFFFFF"/>
                </a:highlight>
              </a:rPr>
              <a:t> </a:t>
            </a:r>
            <a:r>
              <a:rPr lang="en" sz="1400">
                <a:solidFill>
                  <a:schemeClr val="dk1"/>
                </a:solidFill>
                <a:highlight>
                  <a:srgbClr val="FFFFFF"/>
                </a:highlight>
                <a:uFill>
                  <a:noFill/>
                </a:uFill>
                <a:hlinkClick r:id="rId4"/>
              </a:rPr>
              <a:t>digital audio editor</a:t>
            </a:r>
            <a:r>
              <a:rPr lang="en" sz="1400">
                <a:solidFill>
                  <a:schemeClr val="dk1"/>
                </a:solidFill>
                <a:highlight>
                  <a:srgbClr val="FFFFFF"/>
                </a:highlight>
              </a:rPr>
              <a:t> and recording </a:t>
            </a:r>
            <a:r>
              <a:rPr lang="en" sz="1400">
                <a:solidFill>
                  <a:schemeClr val="dk1"/>
                </a:solidFill>
                <a:highlight>
                  <a:srgbClr val="FFFFFF"/>
                </a:highlight>
                <a:uFill>
                  <a:noFill/>
                </a:uFill>
                <a:hlinkClick r:id="rId5"/>
              </a:rPr>
              <a:t>application software</a:t>
            </a:r>
            <a:r>
              <a:rPr lang="en" sz="1400">
                <a:solidFill>
                  <a:schemeClr val="dk1"/>
                </a:solidFill>
                <a:highlight>
                  <a:srgbClr val="FFFFFF"/>
                </a:highlight>
              </a:rPr>
              <a:t>, available for </a:t>
            </a:r>
            <a:r>
              <a:rPr lang="en" sz="1400">
                <a:solidFill>
                  <a:schemeClr val="dk1"/>
                </a:solidFill>
                <a:highlight>
                  <a:srgbClr val="FFFFFF"/>
                </a:highlight>
                <a:uFill>
                  <a:noFill/>
                </a:uFill>
                <a:hlinkClick r:id="rId6"/>
              </a:rPr>
              <a:t>Windows</a:t>
            </a:r>
            <a:r>
              <a:rPr lang="en" sz="1400">
                <a:solidFill>
                  <a:schemeClr val="dk1"/>
                </a:solidFill>
                <a:highlight>
                  <a:srgbClr val="FFFFFF"/>
                </a:highlight>
              </a:rPr>
              <a:t>, </a:t>
            </a:r>
            <a:r>
              <a:rPr lang="en" sz="1400">
                <a:solidFill>
                  <a:schemeClr val="dk1"/>
                </a:solidFill>
                <a:highlight>
                  <a:srgbClr val="FFFFFF"/>
                </a:highlight>
                <a:uFill>
                  <a:noFill/>
                </a:uFill>
                <a:hlinkClick r:id="rId7"/>
              </a:rPr>
              <a:t>macOS/OS X</a:t>
            </a:r>
            <a:r>
              <a:rPr lang="en" sz="1400">
                <a:solidFill>
                  <a:schemeClr val="dk1"/>
                </a:solidFill>
                <a:highlight>
                  <a:srgbClr val="FFFFFF"/>
                </a:highlight>
              </a:rPr>
              <a:t> and </a:t>
            </a:r>
            <a:r>
              <a:rPr lang="en" sz="1400">
                <a:solidFill>
                  <a:schemeClr val="dk1"/>
                </a:solidFill>
                <a:highlight>
                  <a:srgbClr val="FFFFFF"/>
                </a:highlight>
                <a:uFill>
                  <a:noFill/>
                </a:uFill>
                <a:hlinkClick r:id="rId8"/>
              </a:rPr>
              <a:t>Unix-like</a:t>
            </a:r>
            <a:r>
              <a:rPr lang="en" sz="1400">
                <a:solidFill>
                  <a:schemeClr val="dk1"/>
                </a:solidFill>
                <a:highlight>
                  <a:srgbClr val="FFFFFF"/>
                </a:highlight>
              </a:rPr>
              <a:t>operating systems. </a:t>
            </a:r>
            <a:endParaRPr sz="1400">
              <a:solidFill>
                <a:schemeClr val="dk1"/>
              </a:solidFill>
              <a:highlight>
                <a:srgbClr val="FFFFFF"/>
              </a:highlight>
            </a:endParaRPr>
          </a:p>
          <a:p>
            <a:pPr indent="0" lvl="0" marL="457200" rtl="0" algn="l">
              <a:lnSpc>
                <a:spcPct val="150000"/>
              </a:lnSpc>
              <a:spcBef>
                <a:spcPts val="1600"/>
              </a:spcBef>
              <a:spcAft>
                <a:spcPts val="0"/>
              </a:spcAft>
              <a:buClr>
                <a:schemeClr val="dk1"/>
              </a:buClr>
              <a:buSzPts val="1100"/>
              <a:buFont typeface="Arial"/>
              <a:buNone/>
            </a:pPr>
            <a:r>
              <a:rPr b="1" lang="en" sz="1400">
                <a:solidFill>
                  <a:schemeClr val="dk1"/>
                </a:solidFill>
              </a:rPr>
              <a:t>OpenShot Video Editor</a:t>
            </a:r>
            <a:r>
              <a:rPr lang="en" sz="1400">
                <a:solidFill>
                  <a:schemeClr val="dk1"/>
                </a:solidFill>
              </a:rPr>
              <a:t> is a </a:t>
            </a:r>
            <a:r>
              <a:rPr lang="en" sz="1400">
                <a:solidFill>
                  <a:schemeClr val="dk1"/>
                </a:solidFill>
                <a:uFill>
                  <a:noFill/>
                </a:uFill>
                <a:hlinkClick r:id="rId9"/>
              </a:rPr>
              <a:t>free and open-source</a:t>
            </a:r>
            <a:r>
              <a:rPr lang="en" sz="1400">
                <a:solidFill>
                  <a:schemeClr val="dk1"/>
                </a:solidFill>
              </a:rPr>
              <a:t> </a:t>
            </a:r>
            <a:r>
              <a:rPr lang="en" sz="1400">
                <a:solidFill>
                  <a:schemeClr val="dk1"/>
                </a:solidFill>
                <a:uFill>
                  <a:noFill/>
                </a:uFill>
                <a:hlinkClick r:id="rId10"/>
              </a:rPr>
              <a:t>video editor</a:t>
            </a:r>
            <a:r>
              <a:rPr lang="en" sz="1400">
                <a:solidFill>
                  <a:schemeClr val="dk1"/>
                </a:solidFill>
              </a:rPr>
              <a:t> for </a:t>
            </a:r>
            <a:r>
              <a:rPr lang="en" sz="1400">
                <a:solidFill>
                  <a:schemeClr val="dk1"/>
                </a:solidFill>
                <a:uFill>
                  <a:noFill/>
                </a:uFill>
                <a:hlinkClick r:id="rId11"/>
              </a:rPr>
              <a:t>FreeBSD</a:t>
            </a:r>
            <a:r>
              <a:rPr lang="en" sz="1400">
                <a:solidFill>
                  <a:schemeClr val="dk1"/>
                </a:solidFill>
              </a:rPr>
              <a:t>, </a:t>
            </a:r>
            <a:r>
              <a:rPr lang="en" sz="1400">
                <a:solidFill>
                  <a:schemeClr val="dk1"/>
                </a:solidFill>
                <a:uFill>
                  <a:noFill/>
                </a:uFill>
                <a:hlinkClick r:id="rId12"/>
              </a:rPr>
              <a:t>Linux</a:t>
            </a:r>
            <a:r>
              <a:rPr lang="en" sz="1400">
                <a:solidFill>
                  <a:schemeClr val="dk1"/>
                </a:solidFill>
              </a:rPr>
              <a:t>, </a:t>
            </a:r>
            <a:r>
              <a:rPr lang="en" sz="1400">
                <a:solidFill>
                  <a:schemeClr val="dk1"/>
                </a:solidFill>
                <a:uFill>
                  <a:noFill/>
                </a:uFill>
                <a:hlinkClick r:id="rId13"/>
              </a:rPr>
              <a:t>macOS</a:t>
            </a:r>
            <a:r>
              <a:rPr lang="en" sz="1400">
                <a:solidFill>
                  <a:schemeClr val="dk1"/>
                </a:solidFill>
              </a:rPr>
              <a:t>, and       </a:t>
            </a:r>
            <a:r>
              <a:rPr lang="en" sz="1400">
                <a:solidFill>
                  <a:schemeClr val="dk1"/>
                </a:solidFill>
                <a:uFill>
                  <a:noFill/>
                </a:uFill>
                <a:hlinkClick r:id="rId14"/>
              </a:rPr>
              <a:t>Windows</a:t>
            </a:r>
            <a:r>
              <a:rPr lang="en" sz="1400">
                <a:solidFill>
                  <a:schemeClr val="dk1"/>
                </a:solidFill>
              </a:rPr>
              <a:t>. The project was started in August 2008 by Jonathan Thomas, with the objective of providing a stable, free, and friendly to use video editor.</a:t>
            </a:r>
            <a:endParaRPr baseline="30000" sz="1400">
              <a:solidFill>
                <a:schemeClr val="dk1"/>
              </a:solidFill>
              <a:uFill>
                <a:noFill/>
              </a:uFill>
              <a:hlinkClick r:id="rId15"/>
            </a:endParaRPr>
          </a:p>
          <a:p>
            <a:pPr indent="0" lvl="0" marL="457200" rtl="0" algn="l">
              <a:lnSpc>
                <a:spcPct val="150000"/>
              </a:lnSpc>
              <a:spcBef>
                <a:spcPts val="600"/>
              </a:spcBef>
              <a:spcAft>
                <a:spcPts val="0"/>
              </a:spcAft>
              <a:buNone/>
            </a:pPr>
            <a:r>
              <a:t/>
            </a:r>
            <a:endParaRPr sz="1400">
              <a:solidFill>
                <a:schemeClr val="dk1"/>
              </a:solidFill>
              <a:highlight>
                <a:srgbClr val="FFFFFF"/>
              </a:highlight>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4C1130"/>
              </a:solidFill>
              <a:latin typeface="Comic Sans MS"/>
              <a:ea typeface="Comic Sans MS"/>
              <a:cs typeface="Comic Sans MS"/>
              <a:sym typeface="Comic Sans MS"/>
            </a:endParaRPr>
          </a:p>
          <a:p>
            <a:pPr indent="0" lvl="0" marL="0" rtl="0" algn="ctr">
              <a:spcBef>
                <a:spcPts val="1600"/>
              </a:spcBef>
              <a:spcAft>
                <a:spcPts val="0"/>
              </a:spcAft>
              <a:buNone/>
            </a:pPr>
            <a:r>
              <a:t/>
            </a:r>
            <a:endParaRPr sz="2400">
              <a:solidFill>
                <a:srgbClr val="4C1130"/>
              </a:solidFill>
              <a:latin typeface="Comic Sans MS"/>
              <a:ea typeface="Comic Sans MS"/>
              <a:cs typeface="Comic Sans MS"/>
              <a:sym typeface="Comic Sans MS"/>
            </a:endParaRPr>
          </a:p>
          <a:p>
            <a:pPr indent="0" lvl="0" marL="0" rtl="0" algn="ctr">
              <a:spcBef>
                <a:spcPts val="1600"/>
              </a:spcBef>
              <a:spcAft>
                <a:spcPts val="1600"/>
              </a:spcAft>
              <a:buNone/>
            </a:pPr>
            <a:r>
              <a:rPr lang="en" sz="2400">
                <a:solidFill>
                  <a:srgbClr val="4C1130"/>
                </a:solidFill>
                <a:latin typeface="Comic Sans MS"/>
                <a:ea typeface="Comic Sans MS"/>
                <a:cs typeface="Comic Sans MS"/>
                <a:sym typeface="Comic Sans MS"/>
              </a:rPr>
              <a:t>THANK YOU</a:t>
            </a:r>
            <a:endParaRPr sz="2400">
              <a:solidFill>
                <a:srgbClr val="4C1130"/>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4E13"/>
                </a:solidFill>
              </a:rPr>
              <a:t>Features and Functions</a:t>
            </a:r>
            <a:endParaRPr>
              <a:solidFill>
                <a:srgbClr val="274E13"/>
              </a:solidFill>
            </a:endParaRPr>
          </a:p>
        </p:txBody>
      </p:sp>
      <p:sp>
        <p:nvSpPr>
          <p:cNvPr id="69" name="Google Shape;69;p15"/>
          <p:cNvSpPr txBox="1"/>
          <p:nvPr>
            <p:ph idx="1" type="body"/>
          </p:nvPr>
        </p:nvSpPr>
        <p:spPr>
          <a:xfrm>
            <a:off x="311700" y="1144225"/>
            <a:ext cx="8520600" cy="3416400"/>
          </a:xfrm>
          <a:prstGeom prst="rect">
            <a:avLst/>
          </a:prstGeom>
        </p:spPr>
        <p:txBody>
          <a:bodyPr anchorCtr="0" anchor="t" bIns="91425" lIns="91425" spcFirstLastPara="1" rIns="91425" wrap="square" tIns="91425">
            <a:noAutofit/>
          </a:bodyPr>
          <a:lstStyle/>
          <a:p>
            <a:pPr indent="0" lvl="0" marL="0" rtl="0" algn="l">
              <a:lnSpc>
                <a:spcPct val="110000"/>
              </a:lnSpc>
              <a:spcBef>
                <a:spcPts val="2300"/>
              </a:spcBef>
              <a:spcAft>
                <a:spcPts val="0"/>
              </a:spcAft>
              <a:buClr>
                <a:schemeClr val="dk1"/>
              </a:buClr>
              <a:buSzPts val="1100"/>
              <a:buFont typeface="Arial"/>
              <a:buNone/>
            </a:pPr>
            <a:r>
              <a:rPr lang="en" sz="1200" u="sng">
                <a:solidFill>
                  <a:srgbClr val="0070D2"/>
                </a:solidFill>
                <a:hlinkClick r:id="rId3"/>
              </a:rPr>
              <a:t>Recording</a:t>
            </a:r>
            <a:endParaRPr sz="1200" u="sng">
              <a:solidFill>
                <a:srgbClr val="0070D2"/>
              </a:solidFill>
              <a:hlinkClick r:id="rId4"/>
            </a:endParaRPr>
          </a:p>
          <a:p>
            <a:pPr indent="0" lvl="0" marL="0" rtl="0" algn="l">
              <a:spcBef>
                <a:spcPts val="800"/>
              </a:spcBef>
              <a:spcAft>
                <a:spcPts val="0"/>
              </a:spcAft>
              <a:buNone/>
            </a:pPr>
            <a:r>
              <a:rPr lang="en" sz="1200">
                <a:solidFill>
                  <a:srgbClr val="000000"/>
                </a:solidFill>
              </a:rPr>
              <a:t>Audacity can record live audio through a microphone or mixer, or digitize recordings from other media.</a:t>
            </a:r>
            <a:endParaRPr sz="1200">
              <a:solidFill>
                <a:srgbClr val="000000"/>
              </a:solidFill>
            </a:endParaRPr>
          </a:p>
          <a:p>
            <a:pPr indent="0" lvl="0" marL="0" rtl="0" algn="l">
              <a:spcBef>
                <a:spcPts val="800"/>
              </a:spcBef>
              <a:spcAft>
                <a:spcPts val="0"/>
              </a:spcAft>
              <a:buClr>
                <a:schemeClr val="dk1"/>
              </a:buClr>
              <a:buSzPts val="1100"/>
              <a:buFont typeface="Arial"/>
              <a:buNone/>
            </a:pPr>
            <a:r>
              <a:rPr lang="en" sz="1200" u="sng">
                <a:solidFill>
                  <a:srgbClr val="0070D2"/>
                </a:solidFill>
                <a:hlinkClick r:id="rId5"/>
              </a:rPr>
              <a:t>Export / Import</a:t>
            </a:r>
            <a:endParaRPr sz="1200" u="sng">
              <a:solidFill>
                <a:srgbClr val="0070D2"/>
              </a:solidFill>
              <a:hlinkClick r:id="rId6"/>
            </a:endParaRPr>
          </a:p>
          <a:p>
            <a:pPr indent="0" lvl="0" marL="0" rtl="0" algn="l">
              <a:spcBef>
                <a:spcPts val="800"/>
              </a:spcBef>
              <a:spcAft>
                <a:spcPts val="0"/>
              </a:spcAft>
              <a:buNone/>
            </a:pPr>
            <a:r>
              <a:rPr lang="en" sz="1200">
                <a:solidFill>
                  <a:srgbClr val="000000"/>
                </a:solidFill>
              </a:rPr>
              <a:t>Import, edit, and combine sound files. Export your recordings in many different file formats, including multiple files at once.</a:t>
            </a:r>
            <a:endParaRPr sz="1200">
              <a:solidFill>
                <a:srgbClr val="000000"/>
              </a:solidFill>
            </a:endParaRPr>
          </a:p>
          <a:p>
            <a:pPr indent="0" lvl="0" marL="0" rtl="0" algn="l">
              <a:spcBef>
                <a:spcPts val="800"/>
              </a:spcBef>
              <a:spcAft>
                <a:spcPts val="0"/>
              </a:spcAft>
              <a:buNone/>
            </a:pPr>
            <a:r>
              <a:rPr lang="en" sz="1200" u="sng">
                <a:solidFill>
                  <a:srgbClr val="0070D2"/>
                </a:solidFill>
                <a:hlinkClick r:id="rId7"/>
              </a:rPr>
              <a:t>Sound Quality</a:t>
            </a:r>
            <a:endParaRPr sz="1200" u="sng">
              <a:solidFill>
                <a:srgbClr val="0070D2"/>
              </a:solidFill>
              <a:hlinkClick r:id="rId8"/>
            </a:endParaRPr>
          </a:p>
          <a:p>
            <a:pPr indent="0" lvl="0" marL="0" rtl="0" algn="l">
              <a:spcBef>
                <a:spcPts val="800"/>
              </a:spcBef>
              <a:spcAft>
                <a:spcPts val="0"/>
              </a:spcAft>
              <a:buNone/>
            </a:pPr>
            <a:r>
              <a:rPr lang="en" sz="1200">
                <a:solidFill>
                  <a:srgbClr val="000000"/>
                </a:solidFill>
              </a:rPr>
              <a:t>Supports 16-bit, 24-bit and 32-bit. Sample rates and formats are converted using high-quality resampling and dithering.</a:t>
            </a:r>
            <a:endParaRPr sz="1200">
              <a:solidFill>
                <a:srgbClr val="000000"/>
              </a:solidFill>
            </a:endParaRPr>
          </a:p>
          <a:p>
            <a:pPr indent="0" lvl="0" marL="0" rtl="0" algn="l">
              <a:spcBef>
                <a:spcPts val="800"/>
              </a:spcBef>
              <a:spcAft>
                <a:spcPts val="0"/>
              </a:spcAft>
              <a:buNone/>
            </a:pPr>
            <a:r>
              <a:rPr lang="en" sz="1200" u="sng">
                <a:solidFill>
                  <a:srgbClr val="0070D2"/>
                </a:solidFill>
                <a:hlinkClick r:id="rId9"/>
              </a:rPr>
              <a:t>Plug-ins</a:t>
            </a:r>
            <a:endParaRPr sz="1200" u="sng">
              <a:solidFill>
                <a:srgbClr val="0070D2"/>
              </a:solidFill>
              <a:hlinkClick r:id="rId10"/>
            </a:endParaRPr>
          </a:p>
          <a:p>
            <a:pPr indent="0" lvl="0" marL="0" rtl="0" algn="l">
              <a:spcBef>
                <a:spcPts val="800"/>
              </a:spcBef>
              <a:spcAft>
                <a:spcPts val="0"/>
              </a:spcAft>
              <a:buNone/>
            </a:pPr>
            <a:r>
              <a:rPr lang="en" sz="1200">
                <a:solidFill>
                  <a:srgbClr val="000000"/>
                </a:solidFill>
              </a:rPr>
              <a:t>Support for LADSPA, LV2, Nyquist, VST and Audio Unit effect plug-ins. Effects can be easily modified in a text editor – or you can even write your own plug-in.</a:t>
            </a:r>
            <a:endParaRPr sz="1200">
              <a:solidFill>
                <a:srgbClr val="000000"/>
              </a:solidFill>
            </a:endParaRPr>
          </a:p>
          <a:p>
            <a:pPr indent="0" lvl="0" marL="0" rtl="0" algn="l">
              <a:spcBef>
                <a:spcPts val="800"/>
              </a:spcBef>
              <a:spcAft>
                <a:spcPts val="0"/>
              </a:spcAft>
              <a:buNone/>
            </a:pPr>
            <a:r>
              <a:t/>
            </a:r>
            <a:endParaRPr sz="1200">
              <a:solidFill>
                <a:srgbClr val="545454"/>
              </a:solidFill>
            </a:endParaRPr>
          </a:p>
          <a:p>
            <a:pPr indent="0" lvl="0" marL="0" rtl="0" algn="l">
              <a:spcBef>
                <a:spcPts val="800"/>
              </a:spcBef>
              <a:spcAft>
                <a:spcPts val="0"/>
              </a:spcAft>
              <a:buClr>
                <a:schemeClr val="dk1"/>
              </a:buClr>
              <a:buSzPts val="1100"/>
              <a:buFont typeface="Arial"/>
              <a:buNone/>
            </a:pPr>
            <a:r>
              <a:t/>
            </a:r>
            <a:endParaRPr sz="1200">
              <a:solidFill>
                <a:srgbClr val="545454"/>
              </a:solidFill>
            </a:endParaRPr>
          </a:p>
          <a:p>
            <a:pPr indent="0" lvl="0" marL="0" rtl="0" algn="l">
              <a:spcBef>
                <a:spcPts val="800"/>
              </a:spcBef>
              <a:spcAft>
                <a:spcPts val="160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idx="1" type="body"/>
          </p:nvPr>
        </p:nvSpPr>
        <p:spPr>
          <a:xfrm>
            <a:off x="311700" y="1135975"/>
            <a:ext cx="8520600" cy="3416400"/>
          </a:xfrm>
          <a:prstGeom prst="rect">
            <a:avLst/>
          </a:prstGeom>
        </p:spPr>
        <p:txBody>
          <a:bodyPr anchorCtr="0" anchor="t" bIns="91425" lIns="91425" spcFirstLastPara="1" rIns="91425" wrap="square" tIns="91425">
            <a:noAutofit/>
          </a:bodyPr>
          <a:lstStyle/>
          <a:p>
            <a:pPr indent="0" lvl="0" marL="0" rtl="0" algn="l">
              <a:lnSpc>
                <a:spcPct val="110000"/>
              </a:lnSpc>
              <a:spcBef>
                <a:spcPts val="2300"/>
              </a:spcBef>
              <a:spcAft>
                <a:spcPts val="0"/>
              </a:spcAft>
              <a:buClr>
                <a:schemeClr val="dk1"/>
              </a:buClr>
              <a:buSzPts val="1100"/>
              <a:buFont typeface="Arial"/>
              <a:buNone/>
            </a:pPr>
            <a:r>
              <a:rPr lang="en" sz="1200" u="sng">
                <a:solidFill>
                  <a:srgbClr val="0070D2"/>
                </a:solidFill>
                <a:hlinkClick r:id="rId3"/>
              </a:rPr>
              <a:t>Editing</a:t>
            </a:r>
            <a:endParaRPr sz="1200" u="sng">
              <a:solidFill>
                <a:srgbClr val="0070D2"/>
              </a:solidFill>
              <a:hlinkClick r:id="rId4"/>
            </a:endParaRPr>
          </a:p>
          <a:p>
            <a:pPr indent="0" lvl="0" marL="0" rtl="0" algn="l">
              <a:spcBef>
                <a:spcPts val="800"/>
              </a:spcBef>
              <a:spcAft>
                <a:spcPts val="0"/>
              </a:spcAft>
              <a:buNone/>
            </a:pPr>
            <a:r>
              <a:rPr lang="en" sz="1200">
                <a:solidFill>
                  <a:srgbClr val="000000"/>
                </a:solidFill>
              </a:rPr>
              <a:t>Easy editing with Cut, Copy, Paste and Delete. Also unlimited sequential Undo (and Redo) in the session to go back any number of steps.</a:t>
            </a:r>
            <a:endParaRPr sz="1200">
              <a:solidFill>
                <a:srgbClr val="000000"/>
              </a:solidFill>
            </a:endParaRPr>
          </a:p>
          <a:p>
            <a:pPr indent="0" lvl="0" marL="0" rtl="0" algn="l">
              <a:spcBef>
                <a:spcPts val="800"/>
              </a:spcBef>
              <a:spcAft>
                <a:spcPts val="0"/>
              </a:spcAft>
              <a:buClr>
                <a:schemeClr val="dk1"/>
              </a:buClr>
              <a:buSzPts val="1100"/>
              <a:buFont typeface="Arial"/>
              <a:buNone/>
            </a:pPr>
            <a:r>
              <a:rPr lang="en" sz="1200" u="sng">
                <a:solidFill>
                  <a:srgbClr val="0070D2"/>
                </a:solidFill>
                <a:hlinkClick r:id="rId5"/>
              </a:rPr>
              <a:t>Effects</a:t>
            </a:r>
            <a:endParaRPr sz="1200" u="sng">
              <a:solidFill>
                <a:srgbClr val="0070D2"/>
              </a:solidFill>
              <a:hlinkClick r:id="rId6"/>
            </a:endParaRPr>
          </a:p>
          <a:p>
            <a:pPr indent="0" lvl="0" marL="0" rtl="0" algn="l">
              <a:spcBef>
                <a:spcPts val="800"/>
              </a:spcBef>
              <a:spcAft>
                <a:spcPts val="0"/>
              </a:spcAft>
              <a:buNone/>
            </a:pPr>
            <a:r>
              <a:rPr lang="en" sz="1200">
                <a:solidFill>
                  <a:srgbClr val="000000"/>
                </a:solidFill>
              </a:rPr>
              <a:t>Real-time preview of LADSPA, LV2, VST and Audio Unit (macOS) effects. Plug-in Manager handles plug-in installation and addition/removal of effects and generators from the men</a:t>
            </a:r>
            <a:r>
              <a:rPr lang="en" sz="1050">
                <a:solidFill>
                  <a:srgbClr val="000000"/>
                </a:solidFill>
              </a:rPr>
              <a:t>us.</a:t>
            </a:r>
            <a:endParaRPr sz="1050">
              <a:solidFill>
                <a:srgbClr val="000000"/>
              </a:solidFill>
            </a:endParaRPr>
          </a:p>
          <a:p>
            <a:pPr indent="0" lvl="0" marL="0" rtl="0" algn="l">
              <a:spcBef>
                <a:spcPts val="800"/>
              </a:spcBef>
              <a:spcAft>
                <a:spcPts val="0"/>
              </a:spcAft>
              <a:buNone/>
            </a:pPr>
            <a:r>
              <a:rPr lang="en" sz="1200" u="sng">
                <a:solidFill>
                  <a:srgbClr val="0070D2"/>
                </a:solidFill>
                <a:hlinkClick r:id="rId7"/>
              </a:rPr>
              <a:t>Accessibility</a:t>
            </a:r>
            <a:endParaRPr sz="1200" u="sng">
              <a:solidFill>
                <a:srgbClr val="0070D2"/>
              </a:solidFill>
              <a:hlinkClick r:id="rId8"/>
            </a:endParaRPr>
          </a:p>
          <a:p>
            <a:pPr indent="0" lvl="0" marL="0" rtl="0" algn="l">
              <a:spcBef>
                <a:spcPts val="800"/>
              </a:spcBef>
              <a:spcAft>
                <a:spcPts val="0"/>
              </a:spcAft>
              <a:buNone/>
            </a:pPr>
            <a:r>
              <a:rPr lang="en" sz="1200">
                <a:solidFill>
                  <a:srgbClr val="000000"/>
                </a:solidFill>
              </a:rPr>
              <a:t>Tracks and selections can be fully manipulated using the keyboard. Large range of keyboard shortcuts.</a:t>
            </a:r>
            <a:endParaRPr sz="1200">
              <a:solidFill>
                <a:srgbClr val="000000"/>
              </a:solidFill>
            </a:endParaRPr>
          </a:p>
          <a:p>
            <a:pPr indent="0" lvl="0" marL="0" rtl="0" algn="l">
              <a:spcBef>
                <a:spcPts val="800"/>
              </a:spcBef>
              <a:spcAft>
                <a:spcPts val="0"/>
              </a:spcAft>
              <a:buNone/>
            </a:pPr>
            <a:r>
              <a:rPr lang="en" sz="1200" u="sng">
                <a:solidFill>
                  <a:srgbClr val="0070D2"/>
                </a:solidFill>
                <a:hlinkClick r:id="rId9"/>
              </a:rPr>
              <a:t>Analysis</a:t>
            </a:r>
            <a:endParaRPr sz="1200" u="sng">
              <a:solidFill>
                <a:srgbClr val="0070D2"/>
              </a:solidFill>
              <a:hlinkClick r:id="rId10"/>
            </a:endParaRPr>
          </a:p>
          <a:p>
            <a:pPr indent="0" lvl="0" marL="0" rtl="0" algn="l">
              <a:spcBef>
                <a:spcPts val="800"/>
              </a:spcBef>
              <a:spcAft>
                <a:spcPts val="0"/>
              </a:spcAft>
              <a:buNone/>
            </a:pPr>
            <a:r>
              <a:rPr lang="en" sz="1200">
                <a:solidFill>
                  <a:srgbClr val="000000"/>
                </a:solidFill>
              </a:rPr>
              <a:t>Spectrogram view mode for visualizing and selecting frequencies. Plot Spectrum window for detailed frequency analysis. </a:t>
            </a:r>
            <a:endParaRPr sz="1200">
              <a:solidFill>
                <a:srgbClr val="000000"/>
              </a:solidFill>
            </a:endParaRPr>
          </a:p>
          <a:p>
            <a:pPr indent="0" lvl="0" marL="0" rtl="0" algn="l">
              <a:spcBef>
                <a:spcPts val="800"/>
              </a:spcBef>
              <a:spcAft>
                <a:spcPts val="0"/>
              </a:spcAft>
              <a:buClr>
                <a:schemeClr val="dk1"/>
              </a:buClr>
              <a:buSzPts val="1100"/>
              <a:buFont typeface="Arial"/>
              <a:buNone/>
            </a:pPr>
            <a:r>
              <a:t/>
            </a:r>
            <a:endParaRPr sz="1050">
              <a:solidFill>
                <a:srgbClr val="545454"/>
              </a:solidFill>
            </a:endParaRPr>
          </a:p>
          <a:p>
            <a:pPr indent="0" lvl="0" marL="0" rtl="0" algn="l">
              <a:spcBef>
                <a:spcPts val="8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4E13"/>
                </a:solidFill>
              </a:rPr>
              <a:t>Basic recording and Editing</a:t>
            </a:r>
            <a:endParaRPr>
              <a:solidFill>
                <a:srgbClr val="274E13"/>
              </a:solidFill>
            </a:endParaRPr>
          </a:p>
        </p:txBody>
      </p:sp>
      <p:sp>
        <p:nvSpPr>
          <p:cNvPr id="81" name="Google Shape;81;p17"/>
          <p:cNvSpPr txBox="1"/>
          <p:nvPr>
            <p:ph idx="1" type="body"/>
          </p:nvPr>
        </p:nvSpPr>
        <p:spPr>
          <a:xfrm>
            <a:off x="49525" y="1152475"/>
            <a:ext cx="9007200" cy="38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CC4125"/>
                </a:solidFill>
                <a:latin typeface="Helvetica Neue"/>
                <a:ea typeface="Helvetica Neue"/>
                <a:cs typeface="Helvetica Neue"/>
                <a:sym typeface="Helvetica Neue"/>
              </a:rPr>
              <a:t>Step 1: Recording and Playback</a:t>
            </a:r>
            <a:endParaRPr b="1">
              <a:solidFill>
                <a:srgbClr val="CC4125"/>
              </a:solidFill>
              <a:latin typeface="Helvetica Neue"/>
              <a:ea typeface="Helvetica Neue"/>
              <a:cs typeface="Helvetica Neue"/>
              <a:sym typeface="Helvetica Neue"/>
            </a:endParaRPr>
          </a:p>
          <a:p>
            <a:pPr indent="0" lvl="0" marL="0" rtl="0" algn="l">
              <a:spcBef>
                <a:spcPts val="11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The first thing I will show you is how to record and playback sounds in Audacity. These are the most basic functions of Audacity.</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To record just click the red dot in the upper left corner.</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0"/>
              </a:spcAft>
              <a:buNone/>
            </a:pPr>
            <a:r>
              <a:rPr lang="en" sz="1500">
                <a:solidFill>
                  <a:srgbClr val="000000"/>
                </a:solidFill>
                <a:highlight>
                  <a:srgbClr val="FFFFFF"/>
                </a:highlight>
                <a:latin typeface="Nunito"/>
                <a:ea typeface="Nunito"/>
                <a:cs typeface="Nunito"/>
                <a:sym typeface="Nunito"/>
              </a:rPr>
              <a:t>To stop recording click the orange square in the </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upper left corner.</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0"/>
              </a:spcAft>
              <a:buNone/>
            </a:pPr>
            <a:r>
              <a:rPr lang="en" sz="1500">
                <a:solidFill>
                  <a:srgbClr val="000000"/>
                </a:solidFill>
                <a:highlight>
                  <a:srgbClr val="FFFFFF"/>
                </a:highlight>
                <a:latin typeface="Nunito"/>
                <a:ea typeface="Nunito"/>
                <a:cs typeface="Nunito"/>
                <a:sym typeface="Nunito"/>
              </a:rPr>
              <a:t>To playback the sounds you have recorded or imported </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1600"/>
              </a:spcAft>
              <a:buNone/>
            </a:pPr>
            <a:r>
              <a:rPr lang="en" sz="1500">
                <a:solidFill>
                  <a:srgbClr val="000000"/>
                </a:solidFill>
                <a:highlight>
                  <a:srgbClr val="FFFFFF"/>
                </a:highlight>
                <a:latin typeface="Nunito"/>
                <a:ea typeface="Nunito"/>
                <a:cs typeface="Nunito"/>
                <a:sym typeface="Nunito"/>
              </a:rPr>
              <a:t>click the green triangle in the upper left corner.</a:t>
            </a:r>
            <a:endParaRPr>
              <a:solidFill>
                <a:srgbClr val="000000"/>
              </a:solidFill>
            </a:endParaRPr>
          </a:p>
        </p:txBody>
      </p:sp>
      <p:pic>
        <p:nvPicPr>
          <p:cNvPr descr="Picture of Recording and Playback" id="82" name="Google Shape;82;p17"/>
          <p:cNvPicPr preferRelativeResize="0"/>
          <p:nvPr/>
        </p:nvPicPr>
        <p:blipFill>
          <a:blip r:embed="rId3">
            <a:alphaModFix/>
          </a:blip>
          <a:stretch>
            <a:fillRect/>
          </a:stretch>
        </p:blipFill>
        <p:spPr>
          <a:xfrm>
            <a:off x="4926825" y="1956700"/>
            <a:ext cx="4006200" cy="288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txBox="1"/>
          <p:nvPr>
            <p:ph idx="1" type="body"/>
          </p:nvPr>
        </p:nvSpPr>
        <p:spPr>
          <a:xfrm>
            <a:off x="311700" y="1152475"/>
            <a:ext cx="8520600" cy="36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CC4125"/>
                </a:solidFill>
                <a:latin typeface="Helvetica Neue"/>
                <a:ea typeface="Helvetica Neue"/>
                <a:cs typeface="Helvetica Neue"/>
                <a:sym typeface="Helvetica Neue"/>
              </a:rPr>
              <a:t>Step 2: Importing Audio Tracks</a:t>
            </a:r>
            <a:endParaRPr b="1">
              <a:solidFill>
                <a:srgbClr val="CC4125"/>
              </a:solidFill>
              <a:latin typeface="Helvetica Neue"/>
              <a:ea typeface="Helvetica Neue"/>
              <a:cs typeface="Helvetica Neue"/>
              <a:sym typeface="Helvetica Neue"/>
            </a:endParaRPr>
          </a:p>
          <a:p>
            <a:pPr indent="0" lvl="0" marL="0" rtl="0" algn="l">
              <a:spcBef>
                <a:spcPts val="11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To import audio tracks click on the project tab in the upper left corner of the screen.</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Then click on import audio.</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Select the file you want to open.</a:t>
            </a:r>
            <a:endParaRPr sz="1500">
              <a:solidFill>
                <a:srgbClr val="000000"/>
              </a:solidFill>
              <a:highlight>
                <a:srgbClr val="FFFFFF"/>
              </a:highlight>
              <a:latin typeface="Nunito"/>
              <a:ea typeface="Nunito"/>
              <a:cs typeface="Nunito"/>
              <a:sym typeface="Nunito"/>
            </a:endParaRPr>
          </a:p>
          <a:p>
            <a:pPr indent="0" lvl="0" marL="0" rtl="0" algn="l">
              <a:spcBef>
                <a:spcPts val="1600"/>
              </a:spcBef>
              <a:spcAft>
                <a:spcPts val="1600"/>
              </a:spcAft>
              <a:buNone/>
            </a:pPr>
            <a:r>
              <a:rPr lang="en" sz="1500">
                <a:solidFill>
                  <a:srgbClr val="000000"/>
                </a:solidFill>
                <a:highlight>
                  <a:srgbClr val="FFFFFF"/>
                </a:highlight>
                <a:latin typeface="Nunito"/>
                <a:ea typeface="Nunito"/>
                <a:cs typeface="Nunito"/>
                <a:sym typeface="Nunito"/>
              </a:rPr>
              <a:t>Click open.</a:t>
            </a:r>
            <a:endParaRPr>
              <a:solidFill>
                <a:srgbClr val="000000"/>
              </a:solidFill>
            </a:endParaRPr>
          </a:p>
        </p:txBody>
      </p:sp>
      <p:pic>
        <p:nvPicPr>
          <p:cNvPr id="89" name="Google Shape;89;p18"/>
          <p:cNvPicPr preferRelativeResize="0"/>
          <p:nvPr/>
        </p:nvPicPr>
        <p:blipFill>
          <a:blip r:embed="rId3">
            <a:alphaModFix/>
          </a:blip>
          <a:stretch>
            <a:fillRect/>
          </a:stretch>
        </p:blipFill>
        <p:spPr>
          <a:xfrm>
            <a:off x="3872100" y="2047500"/>
            <a:ext cx="3931325" cy="267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CC4125"/>
                </a:solidFill>
                <a:latin typeface="Helvetica Neue"/>
                <a:ea typeface="Helvetica Neue"/>
                <a:cs typeface="Helvetica Neue"/>
                <a:sym typeface="Helvetica Neue"/>
              </a:rPr>
              <a:t>Step 3: Selecting Audio</a:t>
            </a:r>
            <a:endParaRPr b="1">
              <a:solidFill>
                <a:srgbClr val="CC4125"/>
              </a:solidFill>
              <a:latin typeface="Helvetica Neue"/>
              <a:ea typeface="Helvetica Neue"/>
              <a:cs typeface="Helvetica Neue"/>
              <a:sym typeface="Helvetica Neue"/>
            </a:endParaRPr>
          </a:p>
          <a:p>
            <a:pPr indent="0" lvl="0" marL="0" rtl="0" algn="l">
              <a:lnSpc>
                <a:spcPct val="100000"/>
              </a:lnSpc>
              <a:spcBef>
                <a:spcPts val="1100"/>
              </a:spcBef>
              <a:spcAft>
                <a:spcPts val="0"/>
              </a:spcAft>
              <a:buNone/>
            </a:pPr>
            <a:r>
              <a:rPr lang="en" sz="1500">
                <a:solidFill>
                  <a:srgbClr val="000000"/>
                </a:solidFill>
                <a:highlight>
                  <a:srgbClr val="FFFFFF"/>
                </a:highlight>
                <a:latin typeface="Nunito"/>
                <a:ea typeface="Nunito"/>
                <a:cs typeface="Nunito"/>
                <a:sym typeface="Nunito"/>
              </a:rPr>
              <a:t>To select all of the audio click on the edit tab, </a:t>
            </a:r>
            <a:endParaRPr sz="1500">
              <a:solidFill>
                <a:srgbClr val="000000"/>
              </a:solidFill>
              <a:highlight>
                <a:srgbClr val="FFFFFF"/>
              </a:highlight>
              <a:latin typeface="Nunito"/>
              <a:ea typeface="Nunito"/>
              <a:cs typeface="Nunito"/>
              <a:sym typeface="Nunito"/>
            </a:endParaRPr>
          </a:p>
          <a:p>
            <a:pPr indent="0" lvl="0" marL="0" rtl="0" algn="l">
              <a:lnSpc>
                <a:spcPct val="100000"/>
              </a:lnSpc>
              <a:spcBef>
                <a:spcPts val="1600"/>
              </a:spcBef>
              <a:spcAft>
                <a:spcPts val="0"/>
              </a:spcAft>
              <a:buNone/>
            </a:pPr>
            <a:r>
              <a:rPr lang="en" sz="1500">
                <a:solidFill>
                  <a:srgbClr val="000000"/>
                </a:solidFill>
                <a:highlight>
                  <a:srgbClr val="FFFFFF"/>
                </a:highlight>
                <a:latin typeface="Nunito"/>
                <a:ea typeface="Nunito"/>
                <a:cs typeface="Nunito"/>
                <a:sym typeface="Nunito"/>
              </a:rPr>
              <a:t>then click on select, then click on select all, </a:t>
            </a:r>
            <a:endParaRPr sz="1500">
              <a:solidFill>
                <a:srgbClr val="000000"/>
              </a:solidFill>
              <a:highlight>
                <a:srgbClr val="FFFFFF"/>
              </a:highlight>
              <a:latin typeface="Nunito"/>
              <a:ea typeface="Nunito"/>
              <a:cs typeface="Nunito"/>
              <a:sym typeface="Nunito"/>
            </a:endParaRPr>
          </a:p>
          <a:p>
            <a:pPr indent="0" lvl="0" marL="0" rtl="0" algn="l">
              <a:lnSpc>
                <a:spcPct val="100000"/>
              </a:lnSpc>
              <a:spcBef>
                <a:spcPts val="1600"/>
              </a:spcBef>
              <a:spcAft>
                <a:spcPts val="0"/>
              </a:spcAft>
              <a:buNone/>
            </a:pPr>
            <a:r>
              <a:rPr lang="en" sz="1500">
                <a:solidFill>
                  <a:srgbClr val="000000"/>
                </a:solidFill>
                <a:highlight>
                  <a:srgbClr val="FFFFFF"/>
                </a:highlight>
                <a:latin typeface="Nunito"/>
                <a:ea typeface="Nunito"/>
                <a:cs typeface="Nunito"/>
                <a:sym typeface="Nunito"/>
              </a:rPr>
              <a:t>or press Ctrl A on the keyboard.</a:t>
            </a:r>
            <a:endParaRPr sz="1500">
              <a:solidFill>
                <a:srgbClr val="000000"/>
              </a:solidFill>
              <a:highlight>
                <a:srgbClr val="FFFFFF"/>
              </a:highlight>
              <a:latin typeface="Nunito"/>
              <a:ea typeface="Nunito"/>
              <a:cs typeface="Nunito"/>
              <a:sym typeface="Nunito"/>
            </a:endParaRPr>
          </a:p>
          <a:p>
            <a:pPr indent="0" lvl="0" marL="0" rtl="0" algn="l">
              <a:lnSpc>
                <a:spcPct val="100000"/>
              </a:lnSpc>
              <a:spcBef>
                <a:spcPts val="1600"/>
              </a:spcBef>
              <a:spcAft>
                <a:spcPts val="0"/>
              </a:spcAft>
              <a:buNone/>
            </a:pPr>
            <a:r>
              <a:rPr lang="en" sz="1500">
                <a:solidFill>
                  <a:srgbClr val="000000"/>
                </a:solidFill>
                <a:highlight>
                  <a:srgbClr val="FFFFFF"/>
                </a:highlight>
                <a:latin typeface="Nunito"/>
                <a:ea typeface="Nunito"/>
                <a:cs typeface="Nunito"/>
                <a:sym typeface="Nunito"/>
              </a:rPr>
              <a:t>To select from your cursor to the </a:t>
            </a:r>
            <a:r>
              <a:rPr lang="en" sz="1500">
                <a:solidFill>
                  <a:srgbClr val="000000"/>
                </a:solidFill>
                <a:highlight>
                  <a:srgbClr val="FFFFFF"/>
                </a:highlight>
                <a:latin typeface="Nunito"/>
                <a:ea typeface="Nunito"/>
                <a:cs typeface="Nunito"/>
                <a:sym typeface="Nunito"/>
              </a:rPr>
              <a:t>beginning</a:t>
            </a:r>
            <a:r>
              <a:rPr lang="en" sz="1500">
                <a:solidFill>
                  <a:srgbClr val="000000"/>
                </a:solidFill>
                <a:highlight>
                  <a:srgbClr val="FFFFFF"/>
                </a:highlight>
                <a:latin typeface="Nunito"/>
                <a:ea typeface="Nunito"/>
                <a:cs typeface="Nunito"/>
                <a:sym typeface="Nunito"/>
              </a:rPr>
              <a:t> or end </a:t>
            </a:r>
            <a:endParaRPr sz="1500">
              <a:solidFill>
                <a:srgbClr val="000000"/>
              </a:solidFill>
              <a:highlight>
                <a:srgbClr val="FFFFFF"/>
              </a:highlight>
              <a:latin typeface="Nunito"/>
              <a:ea typeface="Nunito"/>
              <a:cs typeface="Nunito"/>
              <a:sym typeface="Nunito"/>
            </a:endParaRPr>
          </a:p>
          <a:p>
            <a:pPr indent="0" lvl="0" marL="0" rtl="0" algn="l">
              <a:lnSpc>
                <a:spcPct val="100000"/>
              </a:lnSpc>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click on the edit tab.</a:t>
            </a:r>
            <a:endParaRPr sz="1500">
              <a:solidFill>
                <a:srgbClr val="000000"/>
              </a:solidFill>
              <a:highlight>
                <a:srgbClr val="FFFFFF"/>
              </a:highlight>
              <a:latin typeface="Nunito"/>
              <a:ea typeface="Nunito"/>
              <a:cs typeface="Nunito"/>
              <a:sym typeface="Nunito"/>
            </a:endParaRPr>
          </a:p>
          <a:p>
            <a:pPr indent="0" lvl="0" marL="0" rtl="0" algn="l">
              <a:lnSpc>
                <a:spcPct val="100000"/>
              </a:lnSpc>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Then click on select.</a:t>
            </a:r>
            <a:endParaRPr sz="1500">
              <a:solidFill>
                <a:srgbClr val="000000"/>
              </a:solidFill>
              <a:highlight>
                <a:srgbClr val="FFFFFF"/>
              </a:highlight>
              <a:latin typeface="Nunito"/>
              <a:ea typeface="Nunito"/>
              <a:cs typeface="Nunito"/>
              <a:sym typeface="Nunito"/>
            </a:endParaRPr>
          </a:p>
          <a:p>
            <a:pPr indent="0" lvl="0" marL="0" rtl="0" algn="l">
              <a:lnSpc>
                <a:spcPct val="100000"/>
              </a:lnSpc>
              <a:spcBef>
                <a:spcPts val="1600"/>
              </a:spcBef>
              <a:spcAft>
                <a:spcPts val="0"/>
              </a:spcAft>
              <a:buClr>
                <a:schemeClr val="dk1"/>
              </a:buClr>
              <a:buSzPts val="1100"/>
              <a:buFont typeface="Arial"/>
              <a:buNone/>
            </a:pPr>
            <a:r>
              <a:rPr lang="en" sz="1500">
                <a:solidFill>
                  <a:srgbClr val="000000"/>
                </a:solidFill>
                <a:highlight>
                  <a:srgbClr val="FFFFFF"/>
                </a:highlight>
                <a:latin typeface="Nunito"/>
                <a:ea typeface="Nunito"/>
                <a:cs typeface="Nunito"/>
                <a:sym typeface="Nunito"/>
              </a:rPr>
              <a:t>Then click on "cursor to end" or "start to cursor"</a:t>
            </a:r>
            <a:endParaRPr sz="1500">
              <a:solidFill>
                <a:srgbClr val="000000"/>
              </a:solidFill>
              <a:highlight>
                <a:srgbClr val="FFFFFF"/>
              </a:highlight>
              <a:latin typeface="Nunito"/>
              <a:ea typeface="Nunito"/>
              <a:cs typeface="Nunito"/>
              <a:sym typeface="Nunito"/>
            </a:endParaRPr>
          </a:p>
          <a:p>
            <a:pPr indent="0" lvl="0" marL="0" rtl="0" algn="l">
              <a:lnSpc>
                <a:spcPct val="100000"/>
              </a:lnSpc>
              <a:spcBef>
                <a:spcPts val="1600"/>
              </a:spcBef>
              <a:spcAft>
                <a:spcPts val="1600"/>
              </a:spcAft>
              <a:buNone/>
            </a:pPr>
            <a:r>
              <a:t/>
            </a:r>
            <a:endParaRPr sz="1500">
              <a:solidFill>
                <a:srgbClr val="555555"/>
              </a:solidFill>
              <a:highlight>
                <a:srgbClr val="FFFFFF"/>
              </a:highlight>
              <a:latin typeface="Nunito"/>
              <a:ea typeface="Nunito"/>
              <a:cs typeface="Nunito"/>
              <a:sym typeface="Nunito"/>
            </a:endParaRPr>
          </a:p>
        </p:txBody>
      </p:sp>
      <p:pic>
        <p:nvPicPr>
          <p:cNvPr id="96" name="Google Shape;96;p19"/>
          <p:cNvPicPr preferRelativeResize="0"/>
          <p:nvPr/>
        </p:nvPicPr>
        <p:blipFill>
          <a:blip r:embed="rId3">
            <a:alphaModFix/>
          </a:blip>
          <a:stretch>
            <a:fillRect/>
          </a:stretch>
        </p:blipFill>
        <p:spPr>
          <a:xfrm>
            <a:off x="4978375" y="1692475"/>
            <a:ext cx="3708426" cy="2815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0"/>
          <p:cNvSpPr txBox="1"/>
          <p:nvPr>
            <p:ph idx="1" type="body"/>
          </p:nvPr>
        </p:nvSpPr>
        <p:spPr>
          <a:xfrm>
            <a:off x="311700" y="1152475"/>
            <a:ext cx="8520600" cy="39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CC4125"/>
                </a:solidFill>
                <a:latin typeface="Helvetica Neue"/>
                <a:ea typeface="Helvetica Neue"/>
                <a:cs typeface="Helvetica Neue"/>
                <a:sym typeface="Helvetica Neue"/>
              </a:rPr>
              <a:t>Step 4: Editing the Tempo of the Audio</a:t>
            </a:r>
            <a:endParaRPr b="1">
              <a:solidFill>
                <a:srgbClr val="CC4125"/>
              </a:solidFill>
              <a:latin typeface="Helvetica Neue"/>
              <a:ea typeface="Helvetica Neue"/>
              <a:cs typeface="Helvetica Neue"/>
              <a:sym typeface="Helvetica Neue"/>
            </a:endParaRPr>
          </a:p>
          <a:p>
            <a:pPr indent="0" lvl="0" marL="0" rtl="0" algn="l">
              <a:spcBef>
                <a:spcPts val="1100"/>
              </a:spcBef>
              <a:spcAft>
                <a:spcPts val="0"/>
              </a:spcAft>
              <a:buClr>
                <a:schemeClr val="dk1"/>
              </a:buClr>
              <a:buSzPts val="1100"/>
              <a:buFont typeface="Arial"/>
              <a:buNone/>
            </a:pPr>
            <a:r>
              <a:rPr lang="en" sz="1500">
                <a:solidFill>
                  <a:srgbClr val="000000"/>
                </a:solidFill>
                <a:highlight>
                  <a:srgbClr val="FFFFFF"/>
                </a:highlight>
              </a:rPr>
              <a:t>To edit the tempo of the audio select the section of audio you want to edit.</a:t>
            </a:r>
            <a:endParaRPr sz="1500">
              <a:solidFill>
                <a:srgbClr val="000000"/>
              </a:solidFill>
              <a:highlight>
                <a:srgbClr val="FFFFFF"/>
              </a:highlight>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rPr>
              <a:t>Then click on the effect tab.</a:t>
            </a:r>
            <a:endParaRPr sz="1500">
              <a:solidFill>
                <a:srgbClr val="000000"/>
              </a:solidFill>
              <a:highlight>
                <a:srgbClr val="FFFFFF"/>
              </a:highlight>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rPr>
              <a:t>Then click on Change Tempo (DO NOT CLICK ON CHANGE SPEED, this will change the speed AND pitch of the audio)</a:t>
            </a:r>
            <a:endParaRPr sz="1500">
              <a:solidFill>
                <a:srgbClr val="000000"/>
              </a:solidFill>
              <a:highlight>
                <a:srgbClr val="FFFFFF"/>
              </a:highlight>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rPr>
              <a:t>Click and drag the meter to change the tempo (you will have to experiment to learn what "percent change" you need to get the correct tempo)</a:t>
            </a:r>
            <a:endParaRPr sz="1500">
              <a:solidFill>
                <a:srgbClr val="000000"/>
              </a:solidFill>
              <a:highlight>
                <a:srgbClr val="FFFFFF"/>
              </a:highlight>
            </a:endParaRPr>
          </a:p>
          <a:p>
            <a:pPr indent="0" lvl="0" marL="0" rtl="0" algn="l">
              <a:spcBef>
                <a:spcPts val="1600"/>
              </a:spcBef>
              <a:spcAft>
                <a:spcPts val="0"/>
              </a:spcAft>
              <a:buClr>
                <a:schemeClr val="dk1"/>
              </a:buClr>
              <a:buSzPts val="1100"/>
              <a:buFont typeface="Arial"/>
              <a:buNone/>
            </a:pPr>
            <a:r>
              <a:rPr lang="en" sz="1500">
                <a:solidFill>
                  <a:srgbClr val="000000"/>
                </a:solidFill>
                <a:highlight>
                  <a:srgbClr val="FFFFFF"/>
                </a:highlight>
              </a:rPr>
              <a:t>Click preview to here a sample of the audio you edited</a:t>
            </a:r>
            <a:endParaRPr sz="1500">
              <a:solidFill>
                <a:srgbClr val="000000"/>
              </a:solidFill>
              <a:highlight>
                <a:srgbClr val="FFFFFF"/>
              </a:highlight>
            </a:endParaRPr>
          </a:p>
          <a:p>
            <a:pPr indent="0" lvl="0" marL="0" rtl="0" algn="l">
              <a:spcBef>
                <a:spcPts val="1600"/>
              </a:spcBef>
              <a:spcAft>
                <a:spcPts val="0"/>
              </a:spcAft>
              <a:buNone/>
            </a:pPr>
            <a:r>
              <a:rPr lang="en" sz="1500">
                <a:solidFill>
                  <a:srgbClr val="000000"/>
                </a:solidFill>
                <a:highlight>
                  <a:srgbClr val="FFFFFF"/>
                </a:highlight>
              </a:rPr>
              <a:t>When you like the tempo of the audio click on "OK"</a:t>
            </a:r>
            <a:endParaRPr sz="1500">
              <a:solidFill>
                <a:srgbClr val="000000"/>
              </a:solidFill>
              <a:highlight>
                <a:srgbClr val="FFFFFF"/>
              </a:highlight>
            </a:endParaRPr>
          </a:p>
          <a:p>
            <a:pPr indent="0" lvl="0" marL="0" rtl="0" algn="l">
              <a:spcBef>
                <a:spcPts val="1600"/>
              </a:spcBef>
              <a:spcAft>
                <a:spcPts val="1600"/>
              </a:spcAft>
              <a:buNone/>
            </a:pPr>
            <a:r>
              <a:t/>
            </a:r>
            <a:endParaRPr sz="1500">
              <a:solidFill>
                <a:srgbClr val="555555"/>
              </a:solidFill>
              <a:highlight>
                <a:srgbClr val="FFFFFF"/>
              </a:highlight>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21"/>
          <p:cNvPicPr preferRelativeResize="0"/>
          <p:nvPr/>
        </p:nvPicPr>
        <p:blipFill>
          <a:blip r:embed="rId3">
            <a:alphaModFix/>
          </a:blip>
          <a:stretch>
            <a:fillRect/>
          </a:stretch>
        </p:blipFill>
        <p:spPr>
          <a:xfrm>
            <a:off x="424175" y="516750"/>
            <a:ext cx="4001050" cy="3991026"/>
          </a:xfrm>
          <a:prstGeom prst="rect">
            <a:avLst/>
          </a:prstGeom>
          <a:noFill/>
          <a:ln>
            <a:noFill/>
          </a:ln>
        </p:spPr>
      </p:pic>
      <p:pic>
        <p:nvPicPr>
          <p:cNvPr id="110" name="Google Shape;110;p21"/>
          <p:cNvPicPr preferRelativeResize="0"/>
          <p:nvPr/>
        </p:nvPicPr>
        <p:blipFill>
          <a:blip r:embed="rId4">
            <a:alphaModFix/>
          </a:blip>
          <a:stretch>
            <a:fillRect/>
          </a:stretch>
        </p:blipFill>
        <p:spPr>
          <a:xfrm>
            <a:off x="4748575" y="516750"/>
            <a:ext cx="3654426" cy="2076725"/>
          </a:xfrm>
          <a:prstGeom prst="rect">
            <a:avLst/>
          </a:prstGeom>
          <a:noFill/>
          <a:ln>
            <a:noFill/>
          </a:ln>
        </p:spPr>
      </p:pic>
      <p:pic>
        <p:nvPicPr>
          <p:cNvPr id="111" name="Google Shape;111;p21"/>
          <p:cNvPicPr preferRelativeResize="0"/>
          <p:nvPr/>
        </p:nvPicPr>
        <p:blipFill>
          <a:blip r:embed="rId5">
            <a:alphaModFix/>
          </a:blip>
          <a:stretch>
            <a:fillRect/>
          </a:stretch>
        </p:blipFill>
        <p:spPr>
          <a:xfrm>
            <a:off x="4771450" y="2509850"/>
            <a:ext cx="3608676" cy="2336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